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856-83C8-4ABD-8B35-9246A5B6B978}" type="datetimeFigureOut">
              <a:rPr lang="da-DK" smtClean="0"/>
              <a:t>01-07-2024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74EB-E025-4C85-87C6-A0EB0990EB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953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856-83C8-4ABD-8B35-9246A5B6B978}" type="datetimeFigureOut">
              <a:rPr lang="da-DK" smtClean="0"/>
              <a:t>01-07-2024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74EB-E025-4C85-87C6-A0EB0990EB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0137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856-83C8-4ABD-8B35-9246A5B6B978}" type="datetimeFigureOut">
              <a:rPr lang="da-DK" smtClean="0"/>
              <a:t>01-07-2024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74EB-E025-4C85-87C6-A0EB0990EB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4537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856-83C8-4ABD-8B35-9246A5B6B978}" type="datetimeFigureOut">
              <a:rPr lang="da-DK" smtClean="0"/>
              <a:t>01-07-2024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74EB-E025-4C85-87C6-A0EB0990EB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959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856-83C8-4ABD-8B35-9246A5B6B978}" type="datetimeFigureOut">
              <a:rPr lang="da-DK" smtClean="0"/>
              <a:t>01-07-2024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74EB-E025-4C85-87C6-A0EB0990EB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6526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856-83C8-4ABD-8B35-9246A5B6B978}" type="datetimeFigureOut">
              <a:rPr lang="da-DK" smtClean="0"/>
              <a:t>01-07-2024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74EB-E025-4C85-87C6-A0EB0990EB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5579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856-83C8-4ABD-8B35-9246A5B6B978}" type="datetimeFigureOut">
              <a:rPr lang="da-DK" smtClean="0"/>
              <a:t>01-07-2024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74EB-E025-4C85-87C6-A0EB0990EB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797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856-83C8-4ABD-8B35-9246A5B6B978}" type="datetimeFigureOut">
              <a:rPr lang="da-DK" smtClean="0"/>
              <a:t>01-07-2024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74EB-E025-4C85-87C6-A0EB0990EB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6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856-83C8-4ABD-8B35-9246A5B6B978}" type="datetimeFigureOut">
              <a:rPr lang="da-DK" smtClean="0"/>
              <a:t>01-07-2024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74EB-E025-4C85-87C6-A0EB0990EB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1577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856-83C8-4ABD-8B35-9246A5B6B978}" type="datetimeFigureOut">
              <a:rPr lang="da-DK" smtClean="0"/>
              <a:t>01-07-2024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74EB-E025-4C85-87C6-A0EB0990EB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979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856-83C8-4ABD-8B35-9246A5B6B978}" type="datetimeFigureOut">
              <a:rPr lang="da-DK" smtClean="0"/>
              <a:t>01-07-2024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74EB-E025-4C85-87C6-A0EB0990EB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4786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7A856-83C8-4ABD-8B35-9246A5B6B978}" type="datetimeFigureOut">
              <a:rPr lang="da-DK" smtClean="0"/>
              <a:t>01-07-2024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974EB-E025-4C85-87C6-A0EB0990EB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535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Læringsmiljø og drift	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En modsætning eller hinandens forudsætning ?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dirty="0"/>
              <a:t>Barbara Smith Dyrmose </a:t>
            </a:r>
          </a:p>
          <a:p>
            <a:pPr marL="0" indent="0">
              <a:buNone/>
            </a:pPr>
            <a:r>
              <a:rPr lang="da-DK" dirty="0"/>
              <a:t>Leder primær og sekundær sektor siden 2007 </a:t>
            </a:r>
          </a:p>
          <a:p>
            <a:pPr marL="0" indent="0">
              <a:buNone/>
            </a:pPr>
            <a:r>
              <a:rPr lang="da-DK" dirty="0"/>
              <a:t>Chefsygeplejerske Ortopædkirurgien AUH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Tale om emnet med forankring i erfaringer med oplæringsstillinger 2018 – overenskomst 2021 – professionsstrategi 2024</a:t>
            </a:r>
          </a:p>
        </p:txBody>
      </p:sp>
    </p:spTree>
    <p:extLst>
      <p:ext uri="{BB962C8B-B14F-4D97-AF65-F5344CB8AC3E}">
        <p14:creationId xmlns:p14="http://schemas.microsoft.com/office/powerpoint/2010/main" val="3705777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Læringsmiljø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Er = driften </a:t>
            </a:r>
          </a:p>
          <a:p>
            <a:r>
              <a:rPr lang="da-DK" dirty="0"/>
              <a:t>Driften i fokus som et vigtigt læringsrum for den nyuddannede sygeplejerske </a:t>
            </a:r>
            <a:br>
              <a:rPr lang="da-DK" dirty="0"/>
            </a:br>
            <a:r>
              <a:rPr lang="da-DK" dirty="0"/>
              <a:t>”alle nyuddannede sygeplejersker skal omfattes af introduktionsforløb og fortsat læring fra dag 1” (</a:t>
            </a:r>
            <a:r>
              <a:rPr lang="da-DK" dirty="0" err="1"/>
              <a:t>DSRs</a:t>
            </a:r>
            <a:r>
              <a:rPr lang="da-DK" dirty="0"/>
              <a:t> Professionsstrategi 2024)</a:t>
            </a:r>
          </a:p>
          <a:p>
            <a:r>
              <a:rPr lang="da-DK" dirty="0" err="1"/>
              <a:t>Prægraduate</a:t>
            </a:r>
            <a:r>
              <a:rPr lang="da-DK" dirty="0"/>
              <a:t> ”skærmede” læringsprocesser og fokus på uddannelsesmål </a:t>
            </a:r>
          </a:p>
          <a:p>
            <a:r>
              <a:rPr lang="da-DK" dirty="0"/>
              <a:t>Postgraduate læringsprocesser; at give faget mening på / i driftens vilkår</a:t>
            </a:r>
          </a:p>
        </p:txBody>
      </p:sp>
    </p:spTree>
    <p:extLst>
      <p:ext uri="{BB962C8B-B14F-4D97-AF65-F5344CB8AC3E}">
        <p14:creationId xmlns:p14="http://schemas.microsoft.com/office/powerpoint/2010/main" val="2184214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Drift / ”vild” </a:t>
            </a:r>
            <a:br>
              <a:rPr lang="da-DK" dirty="0"/>
            </a:br>
            <a:r>
              <a:rPr lang="da-DK" dirty="0"/>
              <a:t>kompleksitet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Faget / sygeplejen i kontekst</a:t>
            </a:r>
          </a:p>
          <a:p>
            <a:r>
              <a:rPr lang="da-DK" dirty="0"/>
              <a:t>”</a:t>
            </a:r>
            <a:r>
              <a:rPr lang="da-DK" dirty="0" err="1"/>
              <a:t>Uskærmede</a:t>
            </a:r>
            <a:r>
              <a:rPr lang="da-DK" dirty="0"/>
              <a:t>” vilde læringsprocesser</a:t>
            </a:r>
          </a:p>
          <a:p>
            <a:r>
              <a:rPr lang="da-DK" dirty="0"/>
              <a:t>Den personlige styrke / sårbarhed</a:t>
            </a:r>
          </a:p>
          <a:p>
            <a:r>
              <a:rPr lang="da-DK" dirty="0"/>
              <a:t>Bliver driften idealernes gravplads eller arnested?</a:t>
            </a: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76695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Oplæringsstillinger</a:t>
            </a:r>
            <a:br>
              <a:rPr lang="da-DK" dirty="0"/>
            </a:br>
            <a:r>
              <a:rPr lang="da-DK" dirty="0"/>
              <a:t>At ophøje </a:t>
            </a:r>
            <a:r>
              <a:rPr lang="da-DK" dirty="0" err="1"/>
              <a:t>driftentil</a:t>
            </a:r>
            <a:r>
              <a:rPr lang="da-DK" dirty="0"/>
              <a:t> et fortløbende læringsrum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Paradigmeskifte</a:t>
            </a:r>
          </a:p>
          <a:p>
            <a:r>
              <a:rPr lang="da-DK" dirty="0"/>
              <a:t>Driften er ”vild” læring er struktureret</a:t>
            </a:r>
          </a:p>
          <a:p>
            <a:r>
              <a:rPr lang="da-DK" dirty="0"/>
              <a:t>Struktur for indblik i læring / oplæring </a:t>
            </a:r>
          </a:p>
        </p:txBody>
      </p:sp>
    </p:spTree>
    <p:extLst>
      <p:ext uri="{BB962C8B-B14F-4D97-AF65-F5344CB8AC3E}">
        <p14:creationId xmlns:p14="http://schemas.microsoft.com/office/powerpoint/2010/main" val="1446232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kan en oplæringsstilling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Sikre højt fagligt niveau ud fra tværfagligt konsensus om hvad en ”dygtig sygeplejerske på denne afdeling skal kunne”</a:t>
            </a:r>
          </a:p>
          <a:p>
            <a:r>
              <a:rPr lang="da-DK" dirty="0"/>
              <a:t>Sikre tilknytning gennem systematisk kompetenceudvikling over 2 år (ting tager tid)</a:t>
            </a:r>
          </a:p>
          <a:p>
            <a:r>
              <a:rPr lang="da-DK" dirty="0"/>
              <a:t>Sikre omsorg for individet og fællesskabet</a:t>
            </a:r>
          </a:p>
          <a:p>
            <a:r>
              <a:rPr lang="da-DK" dirty="0"/>
              <a:t>Sikre patientsikkerhed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Manja Bjerring Rothenberg – </a:t>
            </a:r>
            <a:r>
              <a:rPr lang="da-DK" dirty="0" err="1"/>
              <a:t>PhD</a:t>
            </a:r>
            <a:r>
              <a:rPr lang="da-DK" dirty="0"/>
              <a:t> </a:t>
            </a:r>
            <a:r>
              <a:rPr lang="da-DK" dirty="0" err="1"/>
              <a:t>igang</a:t>
            </a:r>
            <a:r>
              <a:rPr lang="da-DK" dirty="0"/>
              <a:t> </a:t>
            </a:r>
            <a:r>
              <a:rPr lang="da-DK"/>
              <a:t>om oplæringsstillinger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71206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Varm blå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Læringsmiljø og drift </vt:lpstr>
      <vt:lpstr>Læringsmiljø </vt:lpstr>
      <vt:lpstr>Drift / ”vild”  kompleksitet </vt:lpstr>
      <vt:lpstr>Oplæringsstillinger At ophøje driftentil et fortløbende læringsrum</vt:lpstr>
      <vt:lpstr>Hvad kan en oplæringsstilling</vt:lpstr>
    </vt:vector>
  </TitlesOfParts>
  <Company>Region Midtjylland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Læringsmiljø og drift </dc:title>
  <dc:creator>Barbara Smith Dyrmose</dc:creator>
  <cp:lastModifiedBy>Stine Brenøe Gredal</cp:lastModifiedBy>
  <cp:revision>4</cp:revision>
  <dcterms:created xsi:type="dcterms:W3CDTF">2024-05-13T21:27:26Z</dcterms:created>
  <dcterms:modified xsi:type="dcterms:W3CDTF">2024-07-01T07:51:13Z</dcterms:modified>
</cp:coreProperties>
</file>