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7" r:id="rId3"/>
    <p:sldMasterId id="2147483727" r:id="rId4"/>
    <p:sldMasterId id="2147483854" r:id="rId5"/>
    <p:sldMasterId id="2147483894" r:id="rId6"/>
    <p:sldMasterId id="2147483973" r:id="rId7"/>
    <p:sldMasterId id="2147483975" r:id="rId8"/>
    <p:sldMasterId id="2147483987" r:id="rId9"/>
    <p:sldMasterId id="2147484002" r:id="rId10"/>
    <p:sldMasterId id="2147484018" r:id="rId11"/>
    <p:sldMasterId id="2147484058" r:id="rId12"/>
    <p:sldMasterId id="2147484074" r:id="rId13"/>
    <p:sldMasterId id="2147484100" r:id="rId14"/>
    <p:sldMasterId id="2147484115" r:id="rId15"/>
    <p:sldMasterId id="2147484129" r:id="rId16"/>
    <p:sldMasterId id="2147484143" r:id="rId17"/>
    <p:sldMasterId id="2147484156" r:id="rId18"/>
  </p:sldMasterIdLst>
  <p:notesMasterIdLst>
    <p:notesMasterId r:id="rId61"/>
  </p:notesMasterIdLst>
  <p:handoutMasterIdLst>
    <p:handoutMasterId r:id="rId62"/>
  </p:handoutMasterIdLst>
  <p:sldIdLst>
    <p:sldId id="257" r:id="rId19"/>
    <p:sldId id="258" r:id="rId20"/>
    <p:sldId id="1551" r:id="rId21"/>
    <p:sldId id="1555" r:id="rId22"/>
    <p:sldId id="1553" r:id="rId23"/>
    <p:sldId id="1106" r:id="rId24"/>
    <p:sldId id="1519" r:id="rId25"/>
    <p:sldId id="1547" r:id="rId26"/>
    <p:sldId id="1557" r:id="rId27"/>
    <p:sldId id="471" r:id="rId28"/>
    <p:sldId id="1521" r:id="rId29"/>
    <p:sldId id="1558" r:id="rId30"/>
    <p:sldId id="1522" r:id="rId31"/>
    <p:sldId id="1523" r:id="rId32"/>
    <p:sldId id="1556" r:id="rId33"/>
    <p:sldId id="1146" r:id="rId34"/>
    <p:sldId id="262" r:id="rId35"/>
    <p:sldId id="1559" r:id="rId36"/>
    <p:sldId id="1526" r:id="rId37"/>
    <p:sldId id="1550" r:id="rId38"/>
    <p:sldId id="1560" r:id="rId39"/>
    <p:sldId id="1552" r:id="rId40"/>
    <p:sldId id="1525" r:id="rId41"/>
    <p:sldId id="461" r:id="rId42"/>
    <p:sldId id="1561" r:id="rId43"/>
    <p:sldId id="1554" r:id="rId44"/>
    <p:sldId id="495" r:id="rId45"/>
    <p:sldId id="497" r:id="rId46"/>
    <p:sldId id="285" r:id="rId47"/>
    <p:sldId id="1548" r:id="rId48"/>
    <p:sldId id="1231" r:id="rId49"/>
    <p:sldId id="1549" r:id="rId50"/>
    <p:sldId id="1213" r:id="rId51"/>
    <p:sldId id="320" r:id="rId52"/>
    <p:sldId id="1219" r:id="rId53"/>
    <p:sldId id="1230" r:id="rId54"/>
    <p:sldId id="1530" r:id="rId55"/>
    <p:sldId id="1529" r:id="rId56"/>
    <p:sldId id="1528" r:id="rId57"/>
    <p:sldId id="1515" r:id="rId58"/>
    <p:sldId id="1486" r:id="rId59"/>
    <p:sldId id="1463" r:id="rId60"/>
  </p:sldIdLst>
  <p:sldSz cx="9906000" cy="6858000" type="A4"/>
  <p:notesSz cx="9926638" cy="1435576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4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A50021"/>
    <a:srgbClr val="6699FF"/>
    <a:srgbClr val="FFCC99"/>
    <a:srgbClr val="3333FF"/>
    <a:srgbClr val="FFFFFF"/>
    <a:srgbClr val="0000FF"/>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0" d="100"/>
          <a:sy n="120" d="100"/>
        </p:scale>
        <p:origin x="258" y="84"/>
      </p:cViewPr>
      <p:guideLst>
        <p:guide orient="horz" pos="1117"/>
        <p:guide pos="444"/>
      </p:guideLst>
    </p:cSldViewPr>
  </p:slideViewPr>
  <p:notesTextViewPr>
    <p:cViewPr>
      <p:scale>
        <a:sx n="1" d="1"/>
        <a:sy n="1" d="1"/>
      </p:scale>
      <p:origin x="0" y="0"/>
    </p:cViewPr>
  </p:notesTextViewPr>
  <p:sorterViewPr>
    <p:cViewPr>
      <p:scale>
        <a:sx n="95" d="100"/>
        <a:sy n="95" d="100"/>
      </p:scale>
      <p:origin x="0" y="-2691"/>
    </p:cViewPr>
  </p:sorterViewPr>
  <p:notesViewPr>
    <p:cSldViewPr showGuides="1">
      <p:cViewPr varScale="1">
        <p:scale>
          <a:sx n="77" d="100"/>
          <a:sy n="77" d="100"/>
        </p:scale>
        <p:origin x="3144"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15E1ED8-A1FD-4D95-8F31-BD7C024AF866}"/>
              </a:ext>
            </a:extLst>
          </p:cNvPr>
          <p:cNvSpPr>
            <a:spLocks noGrp="1"/>
          </p:cNvSpPr>
          <p:nvPr>
            <p:ph type="hdr" sz="quarter"/>
          </p:nvPr>
        </p:nvSpPr>
        <p:spPr>
          <a:xfrm>
            <a:off x="0" y="0"/>
            <a:ext cx="4302626" cy="718592"/>
          </a:xfrm>
          <a:prstGeom prst="rect">
            <a:avLst/>
          </a:prstGeom>
        </p:spPr>
        <p:txBody>
          <a:bodyPr vert="horz" lIns="132743" tIns="66372" rIns="132743" bIns="66372" rtlCol="0"/>
          <a:lstStyle>
            <a:lvl1pPr algn="l">
              <a:defRPr sz="1700"/>
            </a:lvl1pPr>
          </a:lstStyle>
          <a:p>
            <a:endParaRPr lang="da-DK"/>
          </a:p>
        </p:txBody>
      </p:sp>
      <p:sp>
        <p:nvSpPr>
          <p:cNvPr id="3" name="Pladsholder til dato 2">
            <a:extLst>
              <a:ext uri="{FF2B5EF4-FFF2-40B4-BE49-F238E27FC236}">
                <a16:creationId xmlns:a16="http://schemas.microsoft.com/office/drawing/2014/main" id="{F5B05C8B-953E-4259-8CC3-6EC4FA73EF14}"/>
              </a:ext>
            </a:extLst>
          </p:cNvPr>
          <p:cNvSpPr>
            <a:spLocks noGrp="1"/>
          </p:cNvSpPr>
          <p:nvPr>
            <p:ph type="dt" sz="quarter" idx="1"/>
          </p:nvPr>
        </p:nvSpPr>
        <p:spPr>
          <a:xfrm>
            <a:off x="5621697" y="0"/>
            <a:ext cx="4302626" cy="718592"/>
          </a:xfrm>
          <a:prstGeom prst="rect">
            <a:avLst/>
          </a:prstGeom>
        </p:spPr>
        <p:txBody>
          <a:bodyPr vert="horz" lIns="132743" tIns="66372" rIns="132743" bIns="66372" rtlCol="0"/>
          <a:lstStyle>
            <a:lvl1pPr algn="r">
              <a:defRPr sz="1700"/>
            </a:lvl1pPr>
          </a:lstStyle>
          <a:p>
            <a:fld id="{86AC8167-B901-4012-85F5-D4E4A7AED3E7}" type="datetimeFigureOut">
              <a:rPr lang="da-DK" smtClean="0"/>
              <a:t>01-07-2024</a:t>
            </a:fld>
            <a:endParaRPr lang="da-DK"/>
          </a:p>
        </p:txBody>
      </p:sp>
      <p:sp>
        <p:nvSpPr>
          <p:cNvPr id="4" name="Pladsholder til sidefod 3">
            <a:extLst>
              <a:ext uri="{FF2B5EF4-FFF2-40B4-BE49-F238E27FC236}">
                <a16:creationId xmlns:a16="http://schemas.microsoft.com/office/drawing/2014/main" id="{0A9D480B-F944-4EF2-AD5A-52D3AF866D2A}"/>
              </a:ext>
            </a:extLst>
          </p:cNvPr>
          <p:cNvSpPr>
            <a:spLocks noGrp="1"/>
          </p:cNvSpPr>
          <p:nvPr>
            <p:ph type="ftr" sz="quarter" idx="2"/>
          </p:nvPr>
        </p:nvSpPr>
        <p:spPr>
          <a:xfrm>
            <a:off x="0" y="13637171"/>
            <a:ext cx="4302626" cy="718592"/>
          </a:xfrm>
          <a:prstGeom prst="rect">
            <a:avLst/>
          </a:prstGeom>
        </p:spPr>
        <p:txBody>
          <a:bodyPr vert="horz" lIns="132743" tIns="66372" rIns="132743" bIns="66372" rtlCol="0" anchor="b"/>
          <a:lstStyle>
            <a:lvl1pPr algn="l">
              <a:defRPr sz="1700"/>
            </a:lvl1pPr>
          </a:lstStyle>
          <a:p>
            <a:endParaRPr lang="da-DK"/>
          </a:p>
        </p:txBody>
      </p:sp>
      <p:sp>
        <p:nvSpPr>
          <p:cNvPr id="5" name="Pladsholder til slidenummer 4">
            <a:extLst>
              <a:ext uri="{FF2B5EF4-FFF2-40B4-BE49-F238E27FC236}">
                <a16:creationId xmlns:a16="http://schemas.microsoft.com/office/drawing/2014/main" id="{9C79306F-3BEC-4C3A-B419-97CDFCAEE5D4}"/>
              </a:ext>
            </a:extLst>
          </p:cNvPr>
          <p:cNvSpPr>
            <a:spLocks noGrp="1"/>
          </p:cNvSpPr>
          <p:nvPr>
            <p:ph type="sldNum" sz="quarter" idx="3"/>
          </p:nvPr>
        </p:nvSpPr>
        <p:spPr>
          <a:xfrm>
            <a:off x="5621697" y="13637171"/>
            <a:ext cx="4302626" cy="718592"/>
          </a:xfrm>
          <a:prstGeom prst="rect">
            <a:avLst/>
          </a:prstGeom>
        </p:spPr>
        <p:txBody>
          <a:bodyPr vert="horz" lIns="132743" tIns="66372" rIns="132743" bIns="66372" rtlCol="0" anchor="b"/>
          <a:lstStyle>
            <a:lvl1pPr algn="r">
              <a:defRPr sz="1700"/>
            </a:lvl1pPr>
          </a:lstStyle>
          <a:p>
            <a:fld id="{04343FC4-6E45-4CBD-A879-959081300EDE}" type="slidenum">
              <a:rPr lang="da-DK" smtClean="0"/>
              <a:t>‹nr.›</a:t>
            </a:fld>
            <a:endParaRPr lang="da-DK"/>
          </a:p>
        </p:txBody>
      </p:sp>
    </p:spTree>
    <p:extLst>
      <p:ext uri="{BB962C8B-B14F-4D97-AF65-F5344CB8AC3E}">
        <p14:creationId xmlns:p14="http://schemas.microsoft.com/office/powerpoint/2010/main" val="294945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1"/>
            <a:ext cx="4301543" cy="717789"/>
          </a:xfrm>
          <a:prstGeom prst="rect">
            <a:avLst/>
          </a:prstGeom>
        </p:spPr>
        <p:txBody>
          <a:bodyPr vert="horz" lIns="132743" tIns="66372" rIns="132743" bIns="66372" rtlCol="0"/>
          <a:lstStyle>
            <a:lvl1pPr algn="l">
              <a:defRPr sz="1700"/>
            </a:lvl1pPr>
          </a:lstStyle>
          <a:p>
            <a:endParaRPr lang="da-DK"/>
          </a:p>
        </p:txBody>
      </p:sp>
      <p:sp>
        <p:nvSpPr>
          <p:cNvPr id="3" name="Pladsholder til dato 2"/>
          <p:cNvSpPr>
            <a:spLocks noGrp="1"/>
          </p:cNvSpPr>
          <p:nvPr>
            <p:ph type="dt" idx="1"/>
          </p:nvPr>
        </p:nvSpPr>
        <p:spPr>
          <a:xfrm>
            <a:off x="5622801" y="1"/>
            <a:ext cx="4301543" cy="717789"/>
          </a:xfrm>
          <a:prstGeom prst="rect">
            <a:avLst/>
          </a:prstGeom>
        </p:spPr>
        <p:txBody>
          <a:bodyPr vert="horz" lIns="132743" tIns="66372" rIns="132743" bIns="66372" rtlCol="0"/>
          <a:lstStyle>
            <a:lvl1pPr algn="r">
              <a:defRPr sz="1700"/>
            </a:lvl1pPr>
          </a:lstStyle>
          <a:p>
            <a:fld id="{96EA751A-B7AD-4665-B51A-F0A011020BD2}" type="datetimeFigureOut">
              <a:rPr lang="da-DK" smtClean="0"/>
              <a:t>01-07-2024</a:t>
            </a:fld>
            <a:endParaRPr lang="da-DK"/>
          </a:p>
        </p:txBody>
      </p:sp>
      <p:sp>
        <p:nvSpPr>
          <p:cNvPr id="4" name="Pladsholder til diasbillede 3"/>
          <p:cNvSpPr>
            <a:spLocks noGrp="1" noRot="1" noChangeAspect="1"/>
          </p:cNvSpPr>
          <p:nvPr>
            <p:ph type="sldImg" idx="2"/>
          </p:nvPr>
        </p:nvSpPr>
        <p:spPr>
          <a:xfrm>
            <a:off x="1077913" y="1077913"/>
            <a:ext cx="7770812" cy="5381625"/>
          </a:xfrm>
          <a:prstGeom prst="rect">
            <a:avLst/>
          </a:prstGeom>
          <a:noFill/>
          <a:ln w="12700">
            <a:solidFill>
              <a:prstClr val="black"/>
            </a:solidFill>
          </a:ln>
        </p:spPr>
        <p:txBody>
          <a:bodyPr vert="horz" lIns="132743" tIns="66372" rIns="132743" bIns="66372" rtlCol="0" anchor="ctr"/>
          <a:lstStyle/>
          <a:p>
            <a:endParaRPr lang="da-DK"/>
          </a:p>
        </p:txBody>
      </p:sp>
      <p:sp>
        <p:nvSpPr>
          <p:cNvPr id="5" name="Pladsholder til noter 4"/>
          <p:cNvSpPr>
            <a:spLocks noGrp="1"/>
          </p:cNvSpPr>
          <p:nvPr>
            <p:ph type="body" sz="quarter" idx="3"/>
          </p:nvPr>
        </p:nvSpPr>
        <p:spPr>
          <a:xfrm>
            <a:off x="992665" y="6818990"/>
            <a:ext cx="7941310" cy="6460094"/>
          </a:xfrm>
          <a:prstGeom prst="rect">
            <a:avLst/>
          </a:prstGeom>
        </p:spPr>
        <p:txBody>
          <a:bodyPr vert="horz" lIns="132743" tIns="66372" rIns="132743" bIns="66372"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3" y="13635484"/>
            <a:ext cx="4301543" cy="717789"/>
          </a:xfrm>
          <a:prstGeom prst="rect">
            <a:avLst/>
          </a:prstGeom>
        </p:spPr>
        <p:txBody>
          <a:bodyPr vert="horz" lIns="132743" tIns="66372" rIns="132743" bIns="66372" rtlCol="0" anchor="b"/>
          <a:lstStyle>
            <a:lvl1pPr algn="l">
              <a:defRPr sz="1700"/>
            </a:lvl1pPr>
          </a:lstStyle>
          <a:p>
            <a:endParaRPr lang="da-DK"/>
          </a:p>
        </p:txBody>
      </p:sp>
      <p:sp>
        <p:nvSpPr>
          <p:cNvPr id="7" name="Pladsholder til diasnummer 6"/>
          <p:cNvSpPr>
            <a:spLocks noGrp="1"/>
          </p:cNvSpPr>
          <p:nvPr>
            <p:ph type="sldNum" sz="quarter" idx="5"/>
          </p:nvPr>
        </p:nvSpPr>
        <p:spPr>
          <a:xfrm>
            <a:off x="5622801" y="13635484"/>
            <a:ext cx="4301543" cy="717789"/>
          </a:xfrm>
          <a:prstGeom prst="rect">
            <a:avLst/>
          </a:prstGeom>
        </p:spPr>
        <p:txBody>
          <a:bodyPr vert="horz" lIns="132743" tIns="66372" rIns="132743" bIns="66372" rtlCol="0" anchor="b"/>
          <a:lstStyle>
            <a:lvl1pPr algn="r">
              <a:defRPr sz="1700"/>
            </a:lvl1pPr>
          </a:lstStyle>
          <a:p>
            <a:fld id="{0C2DB89B-5E51-41C6-9727-3D1496CE7804}" type="slidenum">
              <a:rPr lang="da-DK" smtClean="0"/>
              <a:t>‹nr.›</a:t>
            </a:fld>
            <a:endParaRPr lang="da-DK"/>
          </a:p>
        </p:txBody>
      </p:sp>
    </p:spTree>
    <p:extLst>
      <p:ext uri="{BB962C8B-B14F-4D97-AF65-F5344CB8AC3E}">
        <p14:creationId xmlns:p14="http://schemas.microsoft.com/office/powerpoint/2010/main" val="230718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65875"/>
            <a:ext cx="8072438"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D2C3A204-D3BB-47CD-85B4-43C9F5EA4FC0}"/>
              </a:ext>
            </a:extLst>
          </p:cNvPr>
          <p:cNvSpPr txBox="1">
            <a:spLocks noChangeArrowheads="1"/>
          </p:cNvSpPr>
          <p:nvPr userDrawn="1"/>
        </p:nvSpPr>
        <p:spPr bwMode="auto">
          <a:xfrm>
            <a:off x="10129845" y="8823325"/>
            <a:ext cx="21177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69" tIns="60983" rIns="121969" bIns="60983">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ctr" eaLnBrk="1" fontAlgn="base" hangingPunct="1">
              <a:spcBef>
                <a:spcPct val="50000"/>
              </a:spcBef>
              <a:spcAft>
                <a:spcPct val="0"/>
              </a:spcAft>
              <a:defRPr/>
            </a:pPr>
            <a:r>
              <a:rPr lang="da-DK" dirty="0">
                <a:solidFill>
                  <a:srgbClr val="711220"/>
                </a:solidFill>
                <a:latin typeface="Verdana" pitchFamily="34" charset="0"/>
              </a:rPr>
              <a:t>Gringer Inc</a:t>
            </a:r>
            <a:endParaRPr lang="da-DK" noProof="1">
              <a:solidFill>
                <a:srgbClr val="711220"/>
              </a:solidFill>
              <a:latin typeface="Verdana" pitchFamily="34" charset="0"/>
            </a:endParaRPr>
          </a:p>
        </p:txBody>
      </p:sp>
      <p:sp>
        <p:nvSpPr>
          <p:cNvPr id="36866" name="Rectangle 2"/>
          <p:cNvSpPr>
            <a:spLocks noGrp="1" noChangeArrowheads="1"/>
          </p:cNvSpPr>
          <p:nvPr>
            <p:ph type="ctrTitle"/>
          </p:nvPr>
        </p:nvSpPr>
        <p:spPr>
          <a:xfrm>
            <a:off x="886270" y="3200400"/>
            <a:ext cx="10044332" cy="1600200"/>
          </a:xfrm>
        </p:spPr>
        <p:txBody>
          <a:bodyPr/>
          <a:lstStyle>
            <a:lvl1pPr algn="ctr">
              <a:defRPr sz="5900">
                <a:solidFill>
                  <a:schemeClr val="bg1"/>
                </a:solidFill>
              </a:defRPr>
            </a:lvl1pPr>
          </a:lstStyle>
          <a:p>
            <a:r>
              <a:rPr lang="da-DK"/>
              <a:t>Click to edit Master title style</a:t>
            </a:r>
          </a:p>
        </p:txBody>
      </p:sp>
      <p:sp>
        <p:nvSpPr>
          <p:cNvPr id="36867" name="Rectangle 3"/>
          <p:cNvSpPr>
            <a:spLocks noGrp="1" noChangeArrowheads="1"/>
          </p:cNvSpPr>
          <p:nvPr>
            <p:ph type="subTitle" idx="1"/>
          </p:nvPr>
        </p:nvSpPr>
        <p:spPr>
          <a:xfrm>
            <a:off x="1772529" y="5440680"/>
            <a:ext cx="8271803" cy="2453640"/>
          </a:xfrm>
        </p:spPr>
        <p:txBody>
          <a:bodyPr/>
          <a:lstStyle>
            <a:lvl1pPr marL="0" indent="0" algn="ctr">
              <a:buFont typeface="Times" pitchFamily="28" charset="0"/>
              <a:buNone/>
              <a:defRPr sz="2700">
                <a:solidFill>
                  <a:schemeClr val="bg1"/>
                </a:solidFill>
              </a:defRPr>
            </a:lvl1pPr>
          </a:lstStyle>
          <a:p>
            <a:r>
              <a:rPr lang="da-DK"/>
              <a:t>Click to edit Master subtitle style</a:t>
            </a:r>
          </a:p>
        </p:txBody>
      </p:sp>
    </p:spTree>
    <p:extLst>
      <p:ext uri="{BB962C8B-B14F-4D97-AF65-F5344CB8AC3E}">
        <p14:creationId xmlns:p14="http://schemas.microsoft.com/office/powerpoint/2010/main" val="296127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6374" indent="0">
              <a:buNone/>
              <a:defRPr sz="2800"/>
            </a:lvl2pPr>
            <a:lvl3pPr marL="912750" indent="0">
              <a:buNone/>
              <a:defRPr sz="2400"/>
            </a:lvl3pPr>
            <a:lvl4pPr marL="1369130" indent="0">
              <a:buNone/>
              <a:defRPr sz="2000"/>
            </a:lvl4pPr>
            <a:lvl5pPr marL="1825503" indent="0">
              <a:buNone/>
              <a:defRPr sz="2000"/>
            </a:lvl5pPr>
            <a:lvl6pPr marL="2281881" indent="0">
              <a:buNone/>
              <a:defRPr sz="2000"/>
            </a:lvl6pPr>
            <a:lvl7pPr marL="2738258" indent="0">
              <a:buNone/>
              <a:defRPr sz="2000"/>
            </a:lvl7pPr>
            <a:lvl8pPr marL="3194631" indent="0">
              <a:buNone/>
              <a:defRPr sz="2000"/>
            </a:lvl8pPr>
            <a:lvl9pPr marL="3651009"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6374" indent="0">
              <a:buNone/>
              <a:defRPr sz="1200"/>
            </a:lvl2pPr>
            <a:lvl3pPr marL="912750" indent="0">
              <a:buNone/>
              <a:defRPr sz="1000"/>
            </a:lvl3pPr>
            <a:lvl4pPr marL="1369130" indent="0">
              <a:buNone/>
              <a:defRPr sz="900"/>
            </a:lvl4pPr>
            <a:lvl5pPr marL="1825503" indent="0">
              <a:buNone/>
              <a:defRPr sz="900"/>
            </a:lvl5pPr>
            <a:lvl6pPr marL="2281881" indent="0">
              <a:buNone/>
              <a:defRPr sz="900"/>
            </a:lvl6pPr>
            <a:lvl7pPr marL="2738258" indent="0">
              <a:buNone/>
              <a:defRPr sz="900"/>
            </a:lvl7pPr>
            <a:lvl8pPr marL="3194631" indent="0">
              <a:buNone/>
              <a:defRPr sz="900"/>
            </a:lvl8pPr>
            <a:lvl9pPr marL="3651009"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7EBCC637-3D32-46FF-B60C-285BED25DFEC}" type="slidenum">
              <a:rPr lang="da-DK" altLang="da-DK"/>
              <a:pPr/>
              <a:t>‹nr.›</a:t>
            </a:fld>
            <a:endParaRPr lang="da-DK" altLang="da-DK"/>
          </a:p>
        </p:txBody>
      </p:sp>
    </p:spTree>
    <p:extLst>
      <p:ext uri="{BB962C8B-B14F-4D97-AF65-F5344CB8AC3E}">
        <p14:creationId xmlns:p14="http://schemas.microsoft.com/office/powerpoint/2010/main" val="24443393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1360488" y="274638"/>
            <a:ext cx="8050212" cy="1143000"/>
          </a:xfrm>
        </p:spPr>
        <p:txBody>
          <a:bodyPr/>
          <a:lstStyle/>
          <a:p>
            <a:r>
              <a:rPr lang="da-DK"/>
              <a:t>Klik for at redigere i master</a:t>
            </a:r>
          </a:p>
        </p:txBody>
      </p:sp>
      <p:sp>
        <p:nvSpPr>
          <p:cNvPr id="3" name="Pladsholder til tekst 2"/>
          <p:cNvSpPr>
            <a:spLocks noGrp="1"/>
          </p:cNvSpPr>
          <p:nvPr>
            <p:ph type="body" sz="half" idx="1"/>
          </p:nvPr>
        </p:nvSpPr>
        <p:spPr>
          <a:xfrm>
            <a:off x="1360488" y="1600200"/>
            <a:ext cx="3948112"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multimedieklip 3"/>
          <p:cNvSpPr>
            <a:spLocks noGrp="1"/>
          </p:cNvSpPr>
          <p:nvPr>
            <p:ph type="clipArt" sz="half" idx="2"/>
          </p:nvPr>
        </p:nvSpPr>
        <p:spPr>
          <a:xfrm>
            <a:off x="5461000" y="1600200"/>
            <a:ext cx="3949700" cy="4525963"/>
          </a:xfrm>
        </p:spPr>
        <p:txBody>
          <a:bodyPr/>
          <a:lstStyle/>
          <a:p>
            <a:endParaRPr lang="da-DK"/>
          </a:p>
        </p:txBody>
      </p:sp>
      <p:sp>
        <p:nvSpPr>
          <p:cNvPr id="5" name="Pladsholder til dato 4"/>
          <p:cNvSpPr>
            <a:spLocks noGrp="1"/>
          </p:cNvSpPr>
          <p:nvPr>
            <p:ph type="dt" sz="half" idx="10"/>
          </p:nvPr>
        </p:nvSpPr>
        <p:spPr>
          <a:xfrm>
            <a:off x="3384550" y="6400800"/>
            <a:ext cx="3141663" cy="228600"/>
          </a:xfrm>
        </p:spPr>
        <p:txBody>
          <a:bodyPr/>
          <a:lstStyle>
            <a:lvl1pPr>
              <a:defRPr/>
            </a:lvl1pPr>
          </a:lstStyle>
          <a:p>
            <a:endParaRPr lang="en-US" altLang="da-DK">
              <a:solidFill>
                <a:srgbClr val="000000"/>
              </a:solidFill>
            </a:endParaRPr>
          </a:p>
        </p:txBody>
      </p:sp>
      <p:sp>
        <p:nvSpPr>
          <p:cNvPr id="6" name="Pladsholder til sidefod 5"/>
          <p:cNvSpPr>
            <a:spLocks noGrp="1"/>
          </p:cNvSpPr>
          <p:nvPr>
            <p:ph type="ftr" sz="quarter" idx="11"/>
          </p:nvPr>
        </p:nvSpPr>
        <p:spPr>
          <a:xfrm>
            <a:off x="3384550" y="6248400"/>
            <a:ext cx="3136900" cy="168275"/>
          </a:xfrm>
        </p:spPr>
        <p:txBody>
          <a:bodyPr/>
          <a:lstStyle>
            <a:lvl1pPr>
              <a:defRPr/>
            </a:lvl1pPr>
          </a:lstStyle>
          <a:p>
            <a:endParaRPr lang="en-US" altLang="da-DK">
              <a:solidFill>
                <a:srgbClr val="000000"/>
              </a:solidFill>
            </a:endParaRPr>
          </a:p>
        </p:txBody>
      </p:sp>
      <p:sp>
        <p:nvSpPr>
          <p:cNvPr id="7" name="Pladsholder til diasnummer 6"/>
          <p:cNvSpPr>
            <a:spLocks noGrp="1"/>
          </p:cNvSpPr>
          <p:nvPr>
            <p:ph type="sldNum" sz="quarter" idx="12"/>
          </p:nvPr>
        </p:nvSpPr>
        <p:spPr>
          <a:xfrm>
            <a:off x="3384550" y="6610350"/>
            <a:ext cx="3136900" cy="247650"/>
          </a:xfrm>
        </p:spPr>
        <p:txBody>
          <a:bodyPr/>
          <a:lstStyle>
            <a:lvl1pPr>
              <a:defRPr/>
            </a:lvl1pPr>
          </a:lstStyle>
          <a:p>
            <a:fld id="{688F9484-7DB5-4764-BCD9-1A1A8953F10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7472373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1360488" y="274638"/>
            <a:ext cx="8050212" cy="5851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a:xfrm>
            <a:off x="3384550" y="6400800"/>
            <a:ext cx="3141663" cy="228600"/>
          </a:xfrm>
        </p:spPr>
        <p:txBody>
          <a:bodyPr/>
          <a:lstStyle>
            <a:lvl1pPr>
              <a:defRPr/>
            </a:lvl1pPr>
          </a:lstStyle>
          <a:p>
            <a:endParaRPr lang="en-US" altLang="da-DK">
              <a:solidFill>
                <a:srgbClr val="000000"/>
              </a:solidFill>
            </a:endParaRPr>
          </a:p>
        </p:txBody>
      </p:sp>
      <p:sp>
        <p:nvSpPr>
          <p:cNvPr id="4" name="Pladsholder til sidefod 3"/>
          <p:cNvSpPr>
            <a:spLocks noGrp="1"/>
          </p:cNvSpPr>
          <p:nvPr>
            <p:ph type="ftr" sz="quarter" idx="11"/>
          </p:nvPr>
        </p:nvSpPr>
        <p:spPr>
          <a:xfrm>
            <a:off x="3384550" y="6248400"/>
            <a:ext cx="3136900" cy="168275"/>
          </a:xfrm>
        </p:spPr>
        <p:txBody>
          <a:bodyPr/>
          <a:lstStyle>
            <a:lvl1pPr>
              <a:defRPr/>
            </a:lvl1pPr>
          </a:lstStyle>
          <a:p>
            <a:endParaRPr lang="en-US" altLang="da-DK">
              <a:solidFill>
                <a:srgbClr val="000000"/>
              </a:solidFill>
            </a:endParaRPr>
          </a:p>
        </p:txBody>
      </p:sp>
      <p:sp>
        <p:nvSpPr>
          <p:cNvPr id="5" name="Pladsholder til diasnummer 4"/>
          <p:cNvSpPr>
            <a:spLocks noGrp="1"/>
          </p:cNvSpPr>
          <p:nvPr>
            <p:ph type="sldNum" sz="quarter" idx="12"/>
          </p:nvPr>
        </p:nvSpPr>
        <p:spPr>
          <a:xfrm>
            <a:off x="3384550" y="6610350"/>
            <a:ext cx="3136900" cy="247650"/>
          </a:xfrm>
        </p:spPr>
        <p:txBody>
          <a:bodyPr/>
          <a:lstStyle>
            <a:lvl1pPr>
              <a:defRPr/>
            </a:lvl1pPr>
          </a:lstStyle>
          <a:p>
            <a:fld id="{21DFF523-BB15-4FE8-9637-62ED8B9EE1E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5937344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a:extLst>
              <a:ext uri="{FF2B5EF4-FFF2-40B4-BE49-F238E27FC236}">
                <a16:creationId xmlns:a16="http://schemas.microsoft.com/office/drawing/2014/main" id="{01DBC4F7-4BD5-4CA6-8264-824B9326303F}"/>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96C12C03-9F69-4FC3-AB45-AFCD1F3D06A1}"/>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46CDCB05-5EA9-4A85-85C9-AD9AC9C4C5C4}"/>
              </a:ext>
            </a:extLst>
          </p:cNvPr>
          <p:cNvSpPr>
            <a:spLocks noGrp="1" noChangeArrowheads="1"/>
          </p:cNvSpPr>
          <p:nvPr>
            <p:ph type="sldNum" sz="quarter" idx="12"/>
          </p:nvPr>
        </p:nvSpPr>
        <p:spPr>
          <a:ln/>
        </p:spPr>
        <p:txBody>
          <a:bodyPr/>
          <a:lstStyle>
            <a:lvl1pPr>
              <a:defRPr/>
            </a:lvl1pPr>
          </a:lstStyle>
          <a:p>
            <a:pPr>
              <a:defRPr/>
            </a:pPr>
            <a:fld id="{8526DBC0-AC4E-487E-A84B-3CD341F5843D}" type="slidenum">
              <a:rPr lang="da-DK" altLang="da-DK"/>
              <a:pPr>
                <a:defRPr/>
              </a:pPr>
              <a:t>‹nr.›</a:t>
            </a:fld>
            <a:endParaRPr lang="da-DK" altLang="da-DK"/>
          </a:p>
        </p:txBody>
      </p:sp>
    </p:spTree>
    <p:extLst>
      <p:ext uri="{BB962C8B-B14F-4D97-AF65-F5344CB8AC3E}">
        <p14:creationId xmlns:p14="http://schemas.microsoft.com/office/powerpoint/2010/main" val="29643231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DA12EF2-B126-4FF8-8B07-C7349B362C45}"/>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B9B5B225-2D15-40B3-933C-BD144A55DD46}"/>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D589D00E-C57F-4D41-85C9-4FB8E659878D}"/>
              </a:ext>
            </a:extLst>
          </p:cNvPr>
          <p:cNvSpPr>
            <a:spLocks noGrp="1" noChangeArrowheads="1"/>
          </p:cNvSpPr>
          <p:nvPr>
            <p:ph type="sldNum" sz="quarter" idx="12"/>
          </p:nvPr>
        </p:nvSpPr>
        <p:spPr>
          <a:ln/>
        </p:spPr>
        <p:txBody>
          <a:bodyPr/>
          <a:lstStyle>
            <a:lvl1pPr>
              <a:defRPr/>
            </a:lvl1pPr>
          </a:lstStyle>
          <a:p>
            <a:pPr>
              <a:defRPr/>
            </a:pPr>
            <a:fld id="{27536696-0CE3-43E5-B71F-5051F1F24E52}" type="slidenum">
              <a:rPr lang="da-DK" altLang="da-DK"/>
              <a:pPr>
                <a:defRPr/>
              </a:pPr>
              <a:t>‹nr.›</a:t>
            </a:fld>
            <a:endParaRPr lang="da-DK" altLang="da-DK"/>
          </a:p>
        </p:txBody>
      </p:sp>
    </p:spTree>
    <p:extLst>
      <p:ext uri="{BB962C8B-B14F-4D97-AF65-F5344CB8AC3E}">
        <p14:creationId xmlns:p14="http://schemas.microsoft.com/office/powerpoint/2010/main" val="9560375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4">
            <a:extLst>
              <a:ext uri="{FF2B5EF4-FFF2-40B4-BE49-F238E27FC236}">
                <a16:creationId xmlns:a16="http://schemas.microsoft.com/office/drawing/2014/main" id="{95A4547F-AAF8-4DA7-BE6C-1E1CF612FCBC}"/>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C377B571-310F-4D10-A633-5156AE6107B6}"/>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838407CC-E94D-49AF-8D78-B6FE33DA9B81}"/>
              </a:ext>
            </a:extLst>
          </p:cNvPr>
          <p:cNvSpPr>
            <a:spLocks noGrp="1" noChangeArrowheads="1"/>
          </p:cNvSpPr>
          <p:nvPr>
            <p:ph type="sldNum" sz="quarter" idx="12"/>
          </p:nvPr>
        </p:nvSpPr>
        <p:spPr>
          <a:ln/>
        </p:spPr>
        <p:txBody>
          <a:bodyPr/>
          <a:lstStyle>
            <a:lvl1pPr>
              <a:defRPr/>
            </a:lvl1pPr>
          </a:lstStyle>
          <a:p>
            <a:pPr>
              <a:defRPr/>
            </a:pPr>
            <a:fld id="{5169A668-2C5D-4B10-9E41-D975896F811C}" type="slidenum">
              <a:rPr lang="da-DK" altLang="da-DK"/>
              <a:pPr>
                <a:defRPr/>
              </a:pPr>
              <a:t>‹nr.›</a:t>
            </a:fld>
            <a:endParaRPr lang="da-DK" altLang="da-DK"/>
          </a:p>
        </p:txBody>
      </p:sp>
    </p:spTree>
    <p:extLst>
      <p:ext uri="{BB962C8B-B14F-4D97-AF65-F5344CB8AC3E}">
        <p14:creationId xmlns:p14="http://schemas.microsoft.com/office/powerpoint/2010/main" val="42694810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1255713" y="1600200"/>
            <a:ext cx="3638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046663" y="1600200"/>
            <a:ext cx="3640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F6493453-A4D5-4A34-AB53-3E258DA85E28}"/>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C193F5D-0FDF-4D2E-818E-8ACC05035651}"/>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28621ED5-CFF7-414D-89B7-9BB24319BF63}"/>
              </a:ext>
            </a:extLst>
          </p:cNvPr>
          <p:cNvSpPr>
            <a:spLocks noGrp="1" noChangeArrowheads="1"/>
          </p:cNvSpPr>
          <p:nvPr>
            <p:ph type="sldNum" sz="quarter" idx="12"/>
          </p:nvPr>
        </p:nvSpPr>
        <p:spPr>
          <a:ln/>
        </p:spPr>
        <p:txBody>
          <a:bodyPr/>
          <a:lstStyle>
            <a:lvl1pPr>
              <a:defRPr/>
            </a:lvl1pPr>
          </a:lstStyle>
          <a:p>
            <a:pPr>
              <a:defRPr/>
            </a:pPr>
            <a:fld id="{97C8781F-DCA8-4A2B-AF1E-A47A5F5182C2}" type="slidenum">
              <a:rPr lang="da-DK" altLang="da-DK"/>
              <a:pPr>
                <a:defRPr/>
              </a:pPr>
              <a:t>‹nr.›</a:t>
            </a:fld>
            <a:endParaRPr lang="da-DK" altLang="da-DK"/>
          </a:p>
        </p:txBody>
      </p:sp>
    </p:spTree>
    <p:extLst>
      <p:ext uri="{BB962C8B-B14F-4D97-AF65-F5344CB8AC3E}">
        <p14:creationId xmlns:p14="http://schemas.microsoft.com/office/powerpoint/2010/main" val="38635446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A24E9D21-6272-4AB8-B8FB-69D4D1600EF0}"/>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D391C194-3790-4DE0-9E58-6C2737708B12}"/>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9E183B72-C1D2-4073-9C83-60BFD503E737}"/>
              </a:ext>
            </a:extLst>
          </p:cNvPr>
          <p:cNvSpPr>
            <a:spLocks noGrp="1" noChangeArrowheads="1"/>
          </p:cNvSpPr>
          <p:nvPr>
            <p:ph type="sldNum" sz="quarter" idx="12"/>
          </p:nvPr>
        </p:nvSpPr>
        <p:spPr>
          <a:ln/>
        </p:spPr>
        <p:txBody>
          <a:bodyPr/>
          <a:lstStyle>
            <a:lvl1pPr>
              <a:defRPr/>
            </a:lvl1pPr>
          </a:lstStyle>
          <a:p>
            <a:pPr>
              <a:defRPr/>
            </a:pPr>
            <a:fld id="{AC370CDE-DEF1-46D9-BC79-91A40288A2D6}" type="slidenum">
              <a:rPr lang="da-DK" altLang="da-DK"/>
              <a:pPr>
                <a:defRPr/>
              </a:pPr>
              <a:t>‹nr.›</a:t>
            </a:fld>
            <a:endParaRPr lang="da-DK" altLang="da-DK"/>
          </a:p>
        </p:txBody>
      </p:sp>
    </p:spTree>
    <p:extLst>
      <p:ext uri="{BB962C8B-B14F-4D97-AF65-F5344CB8AC3E}">
        <p14:creationId xmlns:p14="http://schemas.microsoft.com/office/powerpoint/2010/main" val="18678319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a:extLst>
              <a:ext uri="{FF2B5EF4-FFF2-40B4-BE49-F238E27FC236}">
                <a16:creationId xmlns:a16="http://schemas.microsoft.com/office/drawing/2014/main" id="{73E0ABE8-80E7-4359-9E33-0F029FF34DE0}"/>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a:extLst>
              <a:ext uri="{FF2B5EF4-FFF2-40B4-BE49-F238E27FC236}">
                <a16:creationId xmlns:a16="http://schemas.microsoft.com/office/drawing/2014/main" id="{DB23297B-7C63-4F9D-969C-F762497C872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a:extLst>
              <a:ext uri="{FF2B5EF4-FFF2-40B4-BE49-F238E27FC236}">
                <a16:creationId xmlns:a16="http://schemas.microsoft.com/office/drawing/2014/main" id="{E3910727-156B-4579-85E2-C580A3755A6C}"/>
              </a:ext>
            </a:extLst>
          </p:cNvPr>
          <p:cNvSpPr>
            <a:spLocks noGrp="1" noChangeArrowheads="1"/>
          </p:cNvSpPr>
          <p:nvPr>
            <p:ph type="sldNum" sz="quarter" idx="12"/>
          </p:nvPr>
        </p:nvSpPr>
        <p:spPr>
          <a:ln/>
        </p:spPr>
        <p:txBody>
          <a:bodyPr/>
          <a:lstStyle>
            <a:lvl1pPr>
              <a:defRPr/>
            </a:lvl1pPr>
          </a:lstStyle>
          <a:p>
            <a:pPr>
              <a:defRPr/>
            </a:pPr>
            <a:fld id="{350B8345-D0ED-4EDE-AE52-6DDBBC1A6715}" type="slidenum">
              <a:rPr lang="da-DK" altLang="da-DK"/>
              <a:pPr>
                <a:defRPr/>
              </a:pPr>
              <a:t>‹nr.›</a:t>
            </a:fld>
            <a:endParaRPr lang="da-DK" altLang="da-DK"/>
          </a:p>
        </p:txBody>
      </p:sp>
    </p:spTree>
    <p:extLst>
      <p:ext uri="{BB962C8B-B14F-4D97-AF65-F5344CB8AC3E}">
        <p14:creationId xmlns:p14="http://schemas.microsoft.com/office/powerpoint/2010/main" val="2058419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63424-62BC-4359-BA5D-E6A8584A8ADC}"/>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a:extLst>
              <a:ext uri="{FF2B5EF4-FFF2-40B4-BE49-F238E27FC236}">
                <a16:creationId xmlns:a16="http://schemas.microsoft.com/office/drawing/2014/main" id="{D56433DE-583E-4B06-BDAC-17E1323D219C}"/>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a:extLst>
              <a:ext uri="{FF2B5EF4-FFF2-40B4-BE49-F238E27FC236}">
                <a16:creationId xmlns:a16="http://schemas.microsoft.com/office/drawing/2014/main" id="{7DEA20A2-FC22-4E93-B19D-BF6C491B3A39}"/>
              </a:ext>
            </a:extLst>
          </p:cNvPr>
          <p:cNvSpPr>
            <a:spLocks noGrp="1" noChangeArrowheads="1"/>
          </p:cNvSpPr>
          <p:nvPr>
            <p:ph type="sldNum" sz="quarter" idx="12"/>
          </p:nvPr>
        </p:nvSpPr>
        <p:spPr>
          <a:ln/>
        </p:spPr>
        <p:txBody>
          <a:bodyPr/>
          <a:lstStyle>
            <a:lvl1pPr>
              <a:defRPr/>
            </a:lvl1pPr>
          </a:lstStyle>
          <a:p>
            <a:pPr>
              <a:defRPr/>
            </a:pPr>
            <a:fld id="{DD272402-E004-42A0-925B-151945C1292A}" type="slidenum">
              <a:rPr lang="da-DK" altLang="da-DK"/>
              <a:pPr>
                <a:defRPr/>
              </a:pPr>
              <a:t>‹nr.›</a:t>
            </a:fld>
            <a:endParaRPr lang="da-DK" altLang="da-DK"/>
          </a:p>
        </p:txBody>
      </p:sp>
    </p:spTree>
    <p:extLst>
      <p:ext uri="{BB962C8B-B14F-4D97-AF65-F5344CB8AC3E}">
        <p14:creationId xmlns:p14="http://schemas.microsoft.com/office/powerpoint/2010/main" val="40628510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a:extLst>
              <a:ext uri="{FF2B5EF4-FFF2-40B4-BE49-F238E27FC236}">
                <a16:creationId xmlns:a16="http://schemas.microsoft.com/office/drawing/2014/main" id="{7CE0919C-9C00-4EF3-9E23-98BD1246D93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20E6FCB7-2C46-4FA1-A320-993747DC9C12}"/>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5D1F245F-038A-4D1A-8DD1-6682ECCD0BF1}"/>
              </a:ext>
            </a:extLst>
          </p:cNvPr>
          <p:cNvSpPr>
            <a:spLocks noGrp="1" noChangeArrowheads="1"/>
          </p:cNvSpPr>
          <p:nvPr>
            <p:ph type="sldNum" sz="quarter" idx="12"/>
          </p:nvPr>
        </p:nvSpPr>
        <p:spPr>
          <a:ln/>
        </p:spPr>
        <p:txBody>
          <a:bodyPr/>
          <a:lstStyle>
            <a:lvl1pPr>
              <a:defRPr/>
            </a:lvl1pPr>
          </a:lstStyle>
          <a:p>
            <a:pPr>
              <a:defRPr/>
            </a:pPr>
            <a:fld id="{B04FDB38-2EC1-4F93-A417-1B6E4BE7E8A7}" type="slidenum">
              <a:rPr lang="da-DK" altLang="da-DK"/>
              <a:pPr>
                <a:defRPr/>
              </a:pPr>
              <a:t>‹nr.›</a:t>
            </a:fld>
            <a:endParaRPr lang="da-DK" altLang="da-DK"/>
          </a:p>
        </p:txBody>
      </p:sp>
    </p:spTree>
    <p:extLst>
      <p:ext uri="{BB962C8B-B14F-4D97-AF65-F5344CB8AC3E}">
        <p14:creationId xmlns:p14="http://schemas.microsoft.com/office/powerpoint/2010/main" val="162823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6C8A560C-ABF5-4602-B316-B1FB0C2DEE26}" type="slidenum">
              <a:rPr lang="da-DK" altLang="da-DK"/>
              <a:pPr/>
              <a:t>‹nr.›</a:t>
            </a:fld>
            <a:endParaRPr lang="da-DK" altLang="da-DK"/>
          </a:p>
        </p:txBody>
      </p:sp>
    </p:spTree>
    <p:extLst>
      <p:ext uri="{BB962C8B-B14F-4D97-AF65-F5344CB8AC3E}">
        <p14:creationId xmlns:p14="http://schemas.microsoft.com/office/powerpoint/2010/main" val="9739266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a:extLst>
              <a:ext uri="{FF2B5EF4-FFF2-40B4-BE49-F238E27FC236}">
                <a16:creationId xmlns:a16="http://schemas.microsoft.com/office/drawing/2014/main" id="{882A3BB0-4673-4516-B02C-F2059F683E4F}"/>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1933F99B-AC58-4000-B5C2-FC554F6C39B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EA6FD816-0A7E-4265-819B-D9B7586D3C9A}"/>
              </a:ext>
            </a:extLst>
          </p:cNvPr>
          <p:cNvSpPr>
            <a:spLocks noGrp="1" noChangeArrowheads="1"/>
          </p:cNvSpPr>
          <p:nvPr>
            <p:ph type="sldNum" sz="quarter" idx="12"/>
          </p:nvPr>
        </p:nvSpPr>
        <p:spPr>
          <a:ln/>
        </p:spPr>
        <p:txBody>
          <a:bodyPr/>
          <a:lstStyle>
            <a:lvl1pPr>
              <a:defRPr/>
            </a:lvl1pPr>
          </a:lstStyle>
          <a:p>
            <a:pPr>
              <a:defRPr/>
            </a:pPr>
            <a:fld id="{9DC368D9-E66E-407D-B3EF-54F8D3F7095A}" type="slidenum">
              <a:rPr lang="da-DK" altLang="da-DK"/>
              <a:pPr>
                <a:defRPr/>
              </a:pPr>
              <a:t>‹nr.›</a:t>
            </a:fld>
            <a:endParaRPr lang="da-DK" altLang="da-DK"/>
          </a:p>
        </p:txBody>
      </p:sp>
    </p:spTree>
    <p:extLst>
      <p:ext uri="{BB962C8B-B14F-4D97-AF65-F5344CB8AC3E}">
        <p14:creationId xmlns:p14="http://schemas.microsoft.com/office/powerpoint/2010/main" val="28902808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C290D2E1-E00B-40F3-90C7-723BA62C3962}"/>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C20AD26-4C09-4082-B1EA-1FE53BB6916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86BFAE4D-ECCB-4549-9CC4-B40B2DB98930}"/>
              </a:ext>
            </a:extLst>
          </p:cNvPr>
          <p:cNvSpPr>
            <a:spLocks noGrp="1" noChangeArrowheads="1"/>
          </p:cNvSpPr>
          <p:nvPr>
            <p:ph type="sldNum" sz="quarter" idx="12"/>
          </p:nvPr>
        </p:nvSpPr>
        <p:spPr>
          <a:ln/>
        </p:spPr>
        <p:txBody>
          <a:bodyPr/>
          <a:lstStyle>
            <a:lvl1pPr>
              <a:defRPr/>
            </a:lvl1pPr>
          </a:lstStyle>
          <a:p>
            <a:pPr>
              <a:defRPr/>
            </a:pPr>
            <a:fld id="{3225ECF7-932F-4FCB-9AA8-AA2F86D01179}" type="slidenum">
              <a:rPr lang="da-DK" altLang="da-DK"/>
              <a:pPr>
                <a:defRPr/>
              </a:pPr>
              <a:t>‹nr.›</a:t>
            </a:fld>
            <a:endParaRPr lang="da-DK" altLang="da-DK"/>
          </a:p>
        </p:txBody>
      </p:sp>
    </p:spTree>
    <p:extLst>
      <p:ext uri="{BB962C8B-B14F-4D97-AF65-F5344CB8AC3E}">
        <p14:creationId xmlns:p14="http://schemas.microsoft.com/office/powerpoint/2010/main" val="3497916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29425" y="274638"/>
            <a:ext cx="1857375"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1255713" y="274638"/>
            <a:ext cx="5421312"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AB2DF933-C838-4588-AB37-E064109F7C28}"/>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19F2A910-DF54-4FE2-8A32-2E1283349E9B}"/>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B9CECDCE-8D32-43D6-B315-ADF5F24A5722}"/>
              </a:ext>
            </a:extLst>
          </p:cNvPr>
          <p:cNvSpPr>
            <a:spLocks noGrp="1" noChangeArrowheads="1"/>
          </p:cNvSpPr>
          <p:nvPr>
            <p:ph type="sldNum" sz="quarter" idx="12"/>
          </p:nvPr>
        </p:nvSpPr>
        <p:spPr>
          <a:ln/>
        </p:spPr>
        <p:txBody>
          <a:bodyPr/>
          <a:lstStyle>
            <a:lvl1pPr>
              <a:defRPr/>
            </a:lvl1pPr>
          </a:lstStyle>
          <a:p>
            <a:pPr>
              <a:defRPr/>
            </a:pPr>
            <a:fld id="{E6EC7457-D874-45B8-9777-C4779A78C0C6}" type="slidenum">
              <a:rPr lang="da-DK" altLang="da-DK"/>
              <a:pPr>
                <a:defRPr/>
              </a:pPr>
              <a:t>‹nr.›</a:t>
            </a:fld>
            <a:endParaRPr lang="da-DK" altLang="da-DK"/>
          </a:p>
        </p:txBody>
      </p:sp>
    </p:spTree>
    <p:extLst>
      <p:ext uri="{BB962C8B-B14F-4D97-AF65-F5344CB8AC3E}">
        <p14:creationId xmlns:p14="http://schemas.microsoft.com/office/powerpoint/2010/main" val="2791825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AC0CD0EC-F906-462E-ABD1-97747AAA870B}" type="slidenum">
              <a:rPr lang="da-DK" altLang="da-DK"/>
              <a:pPr>
                <a:defRPr/>
              </a:pPr>
              <a:t>‹nr.›</a:t>
            </a:fld>
            <a:endParaRPr lang="da-DK" altLang="da-DK"/>
          </a:p>
        </p:txBody>
      </p:sp>
    </p:spTree>
    <p:extLst>
      <p:ext uri="{BB962C8B-B14F-4D97-AF65-F5344CB8AC3E}">
        <p14:creationId xmlns:p14="http://schemas.microsoft.com/office/powerpoint/2010/main" val="33764647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FD8728CE-69AB-4A5B-8C46-8F0E84F61275}" type="slidenum">
              <a:rPr lang="da-DK" altLang="da-DK"/>
              <a:pPr>
                <a:defRPr/>
              </a:pPr>
              <a:t>‹nr.›</a:t>
            </a:fld>
            <a:endParaRPr lang="da-DK" altLang="da-DK"/>
          </a:p>
        </p:txBody>
      </p:sp>
    </p:spTree>
    <p:extLst>
      <p:ext uri="{BB962C8B-B14F-4D97-AF65-F5344CB8AC3E}">
        <p14:creationId xmlns:p14="http://schemas.microsoft.com/office/powerpoint/2010/main" val="26428225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3ADA08E9-6427-4BE1-B932-C20BAF5E6FD2}" type="slidenum">
              <a:rPr lang="da-DK" altLang="da-DK"/>
              <a:pPr>
                <a:defRPr/>
              </a:pPr>
              <a:t>‹nr.›</a:t>
            </a:fld>
            <a:endParaRPr lang="da-DK" altLang="da-DK"/>
          </a:p>
        </p:txBody>
      </p:sp>
    </p:spTree>
    <p:extLst>
      <p:ext uri="{BB962C8B-B14F-4D97-AF65-F5344CB8AC3E}">
        <p14:creationId xmlns:p14="http://schemas.microsoft.com/office/powerpoint/2010/main" val="40316598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0" y="1600200"/>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4FE1F8BC-11AF-4795-8EC7-E23E81D721A3}" type="slidenum">
              <a:rPr lang="da-DK" altLang="da-DK"/>
              <a:pPr>
                <a:defRPr/>
              </a:pPr>
              <a:t>‹nr.›</a:t>
            </a:fld>
            <a:endParaRPr lang="da-DK" altLang="da-DK"/>
          </a:p>
        </p:txBody>
      </p:sp>
    </p:spTree>
    <p:extLst>
      <p:ext uri="{BB962C8B-B14F-4D97-AF65-F5344CB8AC3E}">
        <p14:creationId xmlns:p14="http://schemas.microsoft.com/office/powerpoint/2010/main" val="31184974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p:cNvSpPr>
            <a:spLocks noGrp="1" noChangeArrowheads="1"/>
          </p:cNvSpPr>
          <p:nvPr>
            <p:ph type="sldNum" sz="quarter" idx="12"/>
          </p:nvPr>
        </p:nvSpPr>
        <p:spPr>
          <a:ln/>
        </p:spPr>
        <p:txBody>
          <a:bodyPr/>
          <a:lstStyle>
            <a:lvl1pPr>
              <a:defRPr/>
            </a:lvl1pPr>
          </a:lstStyle>
          <a:p>
            <a:pPr>
              <a:defRPr/>
            </a:pPr>
            <a:fld id="{24C38A1C-A208-4D26-8EF0-036ADC8D143A}" type="slidenum">
              <a:rPr lang="da-DK" altLang="da-DK"/>
              <a:pPr>
                <a:defRPr/>
              </a:pPr>
              <a:t>‹nr.›</a:t>
            </a:fld>
            <a:endParaRPr lang="da-DK" altLang="da-DK"/>
          </a:p>
        </p:txBody>
      </p:sp>
    </p:spTree>
    <p:extLst>
      <p:ext uri="{BB962C8B-B14F-4D97-AF65-F5344CB8AC3E}">
        <p14:creationId xmlns:p14="http://schemas.microsoft.com/office/powerpoint/2010/main" val="36272632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pPr>
              <a:defRPr/>
            </a:pPr>
            <a:fld id="{CAD0BF69-8505-4B0E-8437-EA93DCBE85A4}" type="slidenum">
              <a:rPr lang="da-DK" altLang="da-DK"/>
              <a:pPr>
                <a:defRPr/>
              </a:pPr>
              <a:t>‹nr.›</a:t>
            </a:fld>
            <a:endParaRPr lang="da-DK" altLang="da-DK"/>
          </a:p>
        </p:txBody>
      </p:sp>
    </p:spTree>
    <p:extLst>
      <p:ext uri="{BB962C8B-B14F-4D97-AF65-F5344CB8AC3E}">
        <p14:creationId xmlns:p14="http://schemas.microsoft.com/office/powerpoint/2010/main" val="42863107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p:cNvSpPr>
            <a:spLocks noGrp="1" noChangeArrowheads="1"/>
          </p:cNvSpPr>
          <p:nvPr>
            <p:ph type="sldNum" sz="quarter" idx="12"/>
          </p:nvPr>
        </p:nvSpPr>
        <p:spPr>
          <a:ln/>
        </p:spPr>
        <p:txBody>
          <a:bodyPr/>
          <a:lstStyle>
            <a:lvl1pPr>
              <a:defRPr/>
            </a:lvl1pPr>
          </a:lstStyle>
          <a:p>
            <a:pPr>
              <a:defRPr/>
            </a:pPr>
            <a:fld id="{0D4D028C-C1E8-4B6B-B285-B025C994C5FB}" type="slidenum">
              <a:rPr lang="da-DK" altLang="da-DK"/>
              <a:pPr>
                <a:defRPr/>
              </a:pPr>
              <a:t>‹nr.›</a:t>
            </a:fld>
            <a:endParaRPr lang="da-DK" altLang="da-DK"/>
          </a:p>
        </p:txBody>
      </p:sp>
    </p:spTree>
    <p:extLst>
      <p:ext uri="{BB962C8B-B14F-4D97-AF65-F5344CB8AC3E}">
        <p14:creationId xmlns:p14="http://schemas.microsoft.com/office/powerpoint/2010/main" val="317354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64"/>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64"/>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82C69E19-36E2-44CE-81DE-B0BA3E6F48A1}" type="slidenum">
              <a:rPr lang="da-DK" altLang="da-DK"/>
              <a:pPr/>
              <a:t>‹nr.›</a:t>
            </a:fld>
            <a:endParaRPr lang="da-DK" altLang="da-DK"/>
          </a:p>
        </p:txBody>
      </p:sp>
    </p:spTree>
    <p:extLst>
      <p:ext uri="{BB962C8B-B14F-4D97-AF65-F5344CB8AC3E}">
        <p14:creationId xmlns:p14="http://schemas.microsoft.com/office/powerpoint/2010/main" val="11291967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0118D9D6-06BA-49F3-B2BE-43268BC88685}" type="slidenum">
              <a:rPr lang="da-DK" altLang="da-DK"/>
              <a:pPr>
                <a:defRPr/>
              </a:pPr>
              <a:t>‹nr.›</a:t>
            </a:fld>
            <a:endParaRPr lang="da-DK" altLang="da-DK"/>
          </a:p>
        </p:txBody>
      </p:sp>
    </p:spTree>
    <p:extLst>
      <p:ext uri="{BB962C8B-B14F-4D97-AF65-F5344CB8AC3E}">
        <p14:creationId xmlns:p14="http://schemas.microsoft.com/office/powerpoint/2010/main" val="2111733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6F50B889-BD1F-49A0-9612-569AC523DB1A}" type="slidenum">
              <a:rPr lang="da-DK" altLang="da-DK"/>
              <a:pPr>
                <a:defRPr/>
              </a:pPr>
              <a:t>‹nr.›</a:t>
            </a:fld>
            <a:endParaRPr lang="da-DK" altLang="da-DK"/>
          </a:p>
        </p:txBody>
      </p:sp>
    </p:spTree>
    <p:extLst>
      <p:ext uri="{BB962C8B-B14F-4D97-AF65-F5344CB8AC3E}">
        <p14:creationId xmlns:p14="http://schemas.microsoft.com/office/powerpoint/2010/main" val="26812589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AD262564-1614-43DA-B4A8-2790ACBF289A}" type="slidenum">
              <a:rPr lang="da-DK" altLang="da-DK"/>
              <a:pPr>
                <a:defRPr/>
              </a:pPr>
              <a:t>‹nr.›</a:t>
            </a:fld>
            <a:endParaRPr lang="da-DK" altLang="da-DK"/>
          </a:p>
        </p:txBody>
      </p:sp>
    </p:spTree>
    <p:extLst>
      <p:ext uri="{BB962C8B-B14F-4D97-AF65-F5344CB8AC3E}">
        <p14:creationId xmlns:p14="http://schemas.microsoft.com/office/powerpoint/2010/main" val="11007755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38"/>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38"/>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6C784F0D-08FC-4D5D-B58D-522AC6CF7B36}" type="slidenum">
              <a:rPr lang="da-DK" altLang="da-DK"/>
              <a:pPr>
                <a:defRPr/>
              </a:pPr>
              <a:t>‹nr.›</a:t>
            </a:fld>
            <a:endParaRPr lang="da-DK" altLang="da-DK"/>
          </a:p>
        </p:txBody>
      </p:sp>
    </p:spTree>
    <p:extLst>
      <p:ext uri="{BB962C8B-B14F-4D97-AF65-F5344CB8AC3E}">
        <p14:creationId xmlns:p14="http://schemas.microsoft.com/office/powerpoint/2010/main" val="6764431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60488" y="274638"/>
            <a:ext cx="8050212" cy="1143000"/>
          </a:xfrm>
        </p:spPr>
        <p:txBody>
          <a:bodyPr/>
          <a:lstStyle/>
          <a:p>
            <a:r>
              <a:rPr lang="da-DK"/>
              <a:t>Klik for at redigere i master</a:t>
            </a:r>
          </a:p>
        </p:txBody>
      </p:sp>
      <p:sp>
        <p:nvSpPr>
          <p:cNvPr id="3" name="Pladsholder til tekst 2"/>
          <p:cNvSpPr>
            <a:spLocks noGrp="1"/>
          </p:cNvSpPr>
          <p:nvPr>
            <p:ph type="body" sz="half" idx="1"/>
          </p:nvPr>
        </p:nvSpPr>
        <p:spPr>
          <a:xfrm>
            <a:off x="1360488" y="1600200"/>
            <a:ext cx="3948112"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0" y="1600200"/>
            <a:ext cx="39497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18678069-A05E-4B8B-999E-6107EEF30F4A}" type="slidenum">
              <a:rPr lang="da-DK" altLang="da-DK"/>
              <a:pPr>
                <a:defRPr/>
              </a:pPr>
              <a:t>‹nr.›</a:t>
            </a:fld>
            <a:endParaRPr lang="da-DK" altLang="da-DK"/>
          </a:p>
        </p:txBody>
      </p:sp>
    </p:spTree>
    <p:extLst>
      <p:ext uri="{BB962C8B-B14F-4D97-AF65-F5344CB8AC3E}">
        <p14:creationId xmlns:p14="http://schemas.microsoft.com/office/powerpoint/2010/main" val="22851925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1360488" y="274638"/>
            <a:ext cx="8050212" cy="5851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a:xfrm>
            <a:off x="657225" y="6356350"/>
            <a:ext cx="23114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endParaRPr lang="en-US" altLang="da-DK"/>
          </a:p>
        </p:txBody>
      </p:sp>
      <p:sp>
        <p:nvSpPr>
          <p:cNvPr id="4" name="Rectangle 5"/>
          <p:cNvSpPr>
            <a:spLocks noGrp="1" noChangeArrowheads="1"/>
          </p:cNvSpPr>
          <p:nvPr>
            <p:ph type="ftr" sz="quarter" idx="11"/>
          </p:nvPr>
        </p:nvSpPr>
        <p:spPr>
          <a:xfrm>
            <a:off x="3384550" y="6356350"/>
            <a:ext cx="31369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endParaRPr lang="en-US" altLang="da-DK"/>
          </a:p>
        </p:txBody>
      </p:sp>
      <p:sp>
        <p:nvSpPr>
          <p:cNvPr id="5" name="Rectangle 6"/>
          <p:cNvSpPr>
            <a:spLocks noGrp="1" noChangeArrowheads="1"/>
          </p:cNvSpPr>
          <p:nvPr>
            <p:ph type="sldNum" sz="quarter" idx="12"/>
          </p:nvPr>
        </p:nvSpPr>
        <p:spPr>
          <a:xfrm>
            <a:off x="6934200" y="6356350"/>
            <a:ext cx="23114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fld id="{5A0FDCFF-98C4-4515-BA83-E0FF17300DC6}" type="slidenum">
              <a:rPr lang="da-DK" altLang="da-DK"/>
              <a:pPr>
                <a:defRPr/>
              </a:pPr>
              <a:t>‹nr.›</a:t>
            </a:fld>
            <a:endParaRPr lang="da-DK" altLang="da-DK"/>
          </a:p>
        </p:txBody>
      </p:sp>
    </p:spTree>
    <p:extLst>
      <p:ext uri="{BB962C8B-B14F-4D97-AF65-F5344CB8AC3E}">
        <p14:creationId xmlns:p14="http://schemas.microsoft.com/office/powerpoint/2010/main" val="25414433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Breaker slide Orange">
    <p:bg>
      <p:bgPr>
        <a:solidFill>
          <a:schemeClr val="accent2"/>
        </a:solidFill>
        <a:effectLst/>
      </p:bgPr>
    </p:bg>
    <p:spTree>
      <p:nvGrpSpPr>
        <p:cNvPr id="1" name=""/>
        <p:cNvGrpSpPr/>
        <p:nvPr/>
      </p:nvGrpSpPr>
      <p:grpSpPr>
        <a:xfrm>
          <a:off x="0" y="0"/>
          <a:ext cx="0" cy="0"/>
          <a:chOff x="0" y="0"/>
          <a:chExt cx="0" cy="0"/>
        </a:xfrm>
      </p:grpSpPr>
      <p:sp>
        <p:nvSpPr>
          <p:cNvPr id="3" name="TextBox 12"/>
          <p:cNvSpPr txBox="1">
            <a:spLocks noChangeArrowheads="1"/>
          </p:cNvSpPr>
          <p:nvPr userDrawn="1"/>
        </p:nvSpPr>
        <p:spPr bwMode="auto">
          <a:xfrm>
            <a:off x="-1893888" y="44450"/>
            <a:ext cx="17954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ts val="600"/>
              </a:spcBef>
              <a:spcAft>
                <a:spcPct val="0"/>
              </a:spcAft>
              <a:defRPr/>
            </a:pPr>
            <a:r>
              <a:rPr lang="da-DK" altLang="da-DK" sz="1000" b="1" noProof="1">
                <a:solidFill>
                  <a:srgbClr val="000000"/>
                </a:solidFill>
                <a:latin typeface="Calibri" pitchFamily="34" charset="0"/>
                <a:cs typeface="Arial" charset="0"/>
              </a:rPr>
              <a:t>Vælg layout</a:t>
            </a:r>
            <a:br>
              <a:rPr lang="da-DK" altLang="da-DK" sz="1000" b="1" noProof="1">
                <a:solidFill>
                  <a:srgbClr val="000000"/>
                </a:solidFill>
                <a:latin typeface="Calibri" pitchFamily="34" charset="0"/>
                <a:cs typeface="Arial" charset="0"/>
              </a:rPr>
            </a:br>
            <a:r>
              <a:rPr lang="da-DK" altLang="da-DK" sz="1000" b="1" noProof="1">
                <a:solidFill>
                  <a:srgbClr val="000000"/>
                </a:solidFill>
                <a:latin typeface="Calibri" pitchFamily="34" charset="0"/>
                <a:cs typeface="Arial" charset="0"/>
              </a:rPr>
              <a:t>1. </a:t>
            </a:r>
            <a:r>
              <a:rPr lang="da-DK" altLang="da-DK" sz="1000" noProof="1">
                <a:solidFill>
                  <a:srgbClr val="000000"/>
                </a:solidFill>
                <a:latin typeface="Calibri" pitchFamily="34" charset="0"/>
                <a:cs typeface="Arial" charset="0"/>
              </a:rPr>
              <a:t>Højre-klik uden for dit slide </a:t>
            </a:r>
          </a:p>
          <a:p>
            <a:pPr algn="r" eaLnBrk="1" fontAlgn="base" hangingPunct="1">
              <a:spcBef>
                <a:spcPts val="600"/>
              </a:spcBef>
              <a:spcAft>
                <a:spcPct val="0"/>
              </a:spcAft>
              <a:defRPr/>
            </a:pPr>
            <a:r>
              <a:rPr lang="da-DK" altLang="da-DK" sz="1000" b="1" noProof="1">
                <a:solidFill>
                  <a:srgbClr val="000000"/>
                </a:solidFill>
                <a:latin typeface="Calibri" pitchFamily="34" charset="0"/>
                <a:cs typeface="Arial" charset="0"/>
              </a:rPr>
              <a:t>2. </a:t>
            </a:r>
            <a:r>
              <a:rPr lang="da-DK" altLang="da-DK" sz="1000" noProof="1">
                <a:solidFill>
                  <a:srgbClr val="000000"/>
                </a:solidFill>
                <a:latin typeface="Calibri" pitchFamily="34" charset="0"/>
                <a:cs typeface="Arial" charset="0"/>
              </a:rPr>
              <a:t>Vælg et passende layout fra “drop ned” menuen</a:t>
            </a:r>
          </a:p>
        </p:txBody>
      </p:sp>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79663" y="752475"/>
            <a:ext cx="22860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4"/>
          </p:nvPr>
        </p:nvSpPr>
        <p:spPr>
          <a:xfrm>
            <a:off x="662122" y="1736727"/>
            <a:ext cx="8602398" cy="2880407"/>
          </a:xfrm>
        </p:spPr>
        <p:txBody>
          <a:bodyPr anchor="ctr">
            <a:normAutofit/>
          </a:bodyPr>
          <a:lstStyle>
            <a:lvl1pPr marL="0" indent="0" algn="ctr">
              <a:buNone/>
              <a:defRPr sz="5400">
                <a:solidFill>
                  <a:schemeClr val="bg1"/>
                </a:solidFill>
              </a:defRPr>
            </a:lvl1pPr>
          </a:lstStyle>
          <a:p>
            <a:pPr lvl="0"/>
            <a:r>
              <a:rPr lang="da-DK"/>
              <a:t>Klik for at redigere i master</a:t>
            </a:r>
          </a:p>
        </p:txBody>
      </p:sp>
      <p:sp>
        <p:nvSpPr>
          <p:cNvPr id="5" name="Date Placeholder 2"/>
          <p:cNvSpPr>
            <a:spLocks noGrp="1"/>
          </p:cNvSpPr>
          <p:nvPr>
            <p:ph type="dt" sz="half" idx="15"/>
          </p:nvPr>
        </p:nvSpPr>
        <p:spPr>
          <a:xfrm>
            <a:off x="657225" y="7024688"/>
            <a:ext cx="2311400" cy="365125"/>
          </a:xfrm>
        </p:spPr>
        <p:txBody>
          <a:bodyPr/>
          <a:lstStyle>
            <a:lvl1pPr fontAlgn="base">
              <a:spcBef>
                <a:spcPct val="0"/>
              </a:spcBef>
              <a:spcAft>
                <a:spcPct val="0"/>
              </a:spcAft>
              <a:defRPr>
                <a:solidFill>
                  <a:prstClr val="white">
                    <a:lumMod val="75000"/>
                  </a:prstClr>
                </a:solidFill>
                <a:latin typeface="Arial" charset="0"/>
                <a:ea typeface="ＭＳ Ｐゴシック" pitchFamily="34" charset="-128"/>
              </a:defRPr>
            </a:lvl1pPr>
          </a:lstStyle>
          <a:p>
            <a:pPr>
              <a:defRPr/>
            </a:pPr>
            <a:fld id="{301AAB2C-9AA7-49F0-B904-4F4A453B1CFA}" type="datetimeFigureOut">
              <a:rPr lang="da-DK"/>
              <a:pPr>
                <a:defRPr/>
              </a:pPr>
              <a:t>01-07-2024</a:t>
            </a:fld>
            <a:endParaRPr lang="da-DK"/>
          </a:p>
        </p:txBody>
      </p:sp>
      <p:sp>
        <p:nvSpPr>
          <p:cNvPr id="6" name="Footer Placeholder 3"/>
          <p:cNvSpPr>
            <a:spLocks noGrp="1"/>
          </p:cNvSpPr>
          <p:nvPr>
            <p:ph type="ftr" sz="quarter" idx="16"/>
          </p:nvPr>
        </p:nvSpPr>
        <p:spPr>
          <a:xfrm>
            <a:off x="3384550" y="7024688"/>
            <a:ext cx="3136900" cy="365125"/>
          </a:xfrm>
        </p:spPr>
        <p:txBody>
          <a:bodyPr/>
          <a:lstStyle>
            <a:lvl1pPr fontAlgn="base">
              <a:spcBef>
                <a:spcPct val="0"/>
              </a:spcBef>
              <a:spcAft>
                <a:spcPct val="0"/>
              </a:spcAft>
              <a:defRPr>
                <a:solidFill>
                  <a:prstClr val="white">
                    <a:lumMod val="75000"/>
                  </a:prstClr>
                </a:solidFill>
                <a:latin typeface="Arial" charset="0"/>
                <a:ea typeface="ＭＳ Ｐゴシック" pitchFamily="34" charset="-128"/>
              </a:defRPr>
            </a:lvl1pPr>
          </a:lstStyle>
          <a:p>
            <a:pPr>
              <a:defRPr/>
            </a:pPr>
            <a:endParaRPr lang="da-DK"/>
          </a:p>
        </p:txBody>
      </p:sp>
      <p:sp>
        <p:nvSpPr>
          <p:cNvPr id="7" name="Slide Number Placeholder 4"/>
          <p:cNvSpPr>
            <a:spLocks noGrp="1"/>
          </p:cNvSpPr>
          <p:nvPr>
            <p:ph type="sldNum" sz="quarter" idx="17"/>
          </p:nvPr>
        </p:nvSpPr>
        <p:spPr>
          <a:xfrm>
            <a:off x="6934200" y="7024688"/>
            <a:ext cx="2311400" cy="365125"/>
          </a:xfrm>
        </p:spPr>
        <p:txBody>
          <a:bodyPr/>
          <a:lstStyle>
            <a:lvl1pPr fontAlgn="base">
              <a:spcBef>
                <a:spcPct val="0"/>
              </a:spcBef>
              <a:spcAft>
                <a:spcPct val="0"/>
              </a:spcAft>
              <a:defRPr>
                <a:solidFill>
                  <a:prstClr val="white">
                    <a:lumMod val="75000"/>
                  </a:prstClr>
                </a:solidFill>
                <a:latin typeface="Arial" charset="0"/>
                <a:ea typeface="ＭＳ Ｐゴシック" pitchFamily="34" charset="-128"/>
              </a:defRPr>
            </a:lvl1pPr>
          </a:lstStyle>
          <a:p>
            <a:pPr>
              <a:defRPr/>
            </a:pPr>
            <a:fld id="{0B6461E6-699D-4562-8213-7DEB5B7343FD}" type="slidenum">
              <a:rPr lang="da-DK"/>
              <a:pPr>
                <a:defRPr/>
              </a:pPr>
              <a:t>‹nr.›</a:t>
            </a:fld>
            <a:endParaRPr lang="da-DK"/>
          </a:p>
        </p:txBody>
      </p:sp>
    </p:spTree>
    <p:extLst>
      <p:ext uri="{BB962C8B-B14F-4D97-AF65-F5344CB8AC3E}">
        <p14:creationId xmlns:p14="http://schemas.microsoft.com/office/powerpoint/2010/main" val="38982282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1360488" y="274638"/>
            <a:ext cx="8050212" cy="1143000"/>
          </a:xfrm>
        </p:spPr>
        <p:txBody>
          <a:bodyPr/>
          <a:lstStyle/>
          <a:p>
            <a:r>
              <a:rPr lang="da-DK"/>
              <a:t>Klik for at redigere i master</a:t>
            </a:r>
          </a:p>
        </p:txBody>
      </p:sp>
      <p:sp>
        <p:nvSpPr>
          <p:cNvPr id="3" name="Pladsholder til tabel 2"/>
          <p:cNvSpPr>
            <a:spLocks noGrp="1"/>
          </p:cNvSpPr>
          <p:nvPr>
            <p:ph type="tbl" idx="1"/>
          </p:nvPr>
        </p:nvSpPr>
        <p:spPr>
          <a:xfrm>
            <a:off x="1360488" y="1600200"/>
            <a:ext cx="8050212" cy="4525963"/>
          </a:xfrm>
        </p:spPr>
        <p:txBody>
          <a:bodyPr/>
          <a:lstStyle/>
          <a:p>
            <a:pPr lvl="0"/>
            <a:endParaRPr lang="da-DK" noProof="0"/>
          </a:p>
        </p:txBody>
      </p:sp>
      <p:sp>
        <p:nvSpPr>
          <p:cNvPr id="4" name="Rectangle 4"/>
          <p:cNvSpPr>
            <a:spLocks noGrp="1" noChangeArrowheads="1"/>
          </p:cNvSpPr>
          <p:nvPr>
            <p:ph type="dt" sz="half" idx="10"/>
          </p:nvPr>
        </p:nvSpPr>
        <p:spPr/>
        <p:txBody>
          <a:bodyPr/>
          <a:lstStyle>
            <a:lvl1pPr>
              <a:defRPr/>
            </a:lvl1pPr>
          </a:lstStyle>
          <a:p>
            <a:pPr>
              <a:defRPr/>
            </a:pPr>
            <a:endParaRPr lang="en-US" altLang="da-DK"/>
          </a:p>
        </p:txBody>
      </p:sp>
      <p:sp>
        <p:nvSpPr>
          <p:cNvPr id="5" name="Rectangle 5"/>
          <p:cNvSpPr>
            <a:spLocks noGrp="1" noChangeArrowheads="1"/>
          </p:cNvSpPr>
          <p:nvPr>
            <p:ph type="ftr" sz="quarter" idx="11"/>
          </p:nvPr>
        </p:nvSpPr>
        <p:spPr/>
        <p:txBody>
          <a:bodyPr/>
          <a:lstStyle>
            <a:lvl1pPr>
              <a:defRPr/>
            </a:lvl1pPr>
          </a:lstStyle>
          <a:p>
            <a:pPr>
              <a:defRPr/>
            </a:pPr>
            <a:endParaRPr lang="en-US" altLang="da-DK"/>
          </a:p>
        </p:txBody>
      </p:sp>
      <p:sp>
        <p:nvSpPr>
          <p:cNvPr id="6" name="Rectangle 6"/>
          <p:cNvSpPr>
            <a:spLocks noGrp="1" noChangeArrowheads="1"/>
          </p:cNvSpPr>
          <p:nvPr>
            <p:ph type="sldNum" sz="quarter" idx="12"/>
          </p:nvPr>
        </p:nvSpPr>
        <p:spPr/>
        <p:txBody>
          <a:bodyPr/>
          <a:lstStyle>
            <a:lvl1pPr>
              <a:defRPr/>
            </a:lvl1pPr>
          </a:lstStyle>
          <a:p>
            <a:pPr>
              <a:defRPr/>
            </a:pPr>
            <a:fld id="{E58517E4-1E0D-4E1E-AAE2-C882C662C797}" type="slidenum">
              <a:rPr lang="da-DK" altLang="da-DK"/>
              <a:pPr>
                <a:defRPr/>
              </a:pPr>
              <a:t>‹nr.›</a:t>
            </a:fld>
            <a:endParaRPr lang="da-DK" altLang="da-DK"/>
          </a:p>
        </p:txBody>
      </p:sp>
    </p:spTree>
    <p:extLst>
      <p:ext uri="{BB962C8B-B14F-4D97-AF65-F5344CB8AC3E}">
        <p14:creationId xmlns:p14="http://schemas.microsoft.com/office/powerpoint/2010/main" val="297501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a:prstGeom prst="rect">
            <a:avLst/>
          </a:prstGeom>
        </p:spPr>
        <p:txBody>
          <a:bodyPr/>
          <a:lstStyle/>
          <a:p>
            <a:r>
              <a:rPr lang="en-US"/>
              <a:t>Klik for at redigere titeltypografi i masteren</a:t>
            </a:r>
            <a:endParaRPr lang="da-DK"/>
          </a:p>
        </p:txBody>
      </p:sp>
      <p:sp>
        <p:nvSpPr>
          <p:cNvPr id="3" name="Undertitel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for at redigere undertiteltypografien i masteren</a:t>
            </a:r>
            <a:endParaRPr lang="da-DK"/>
          </a:p>
        </p:txBody>
      </p:sp>
    </p:spTree>
    <p:extLst>
      <p:ext uri="{BB962C8B-B14F-4D97-AF65-F5344CB8AC3E}">
        <p14:creationId xmlns:p14="http://schemas.microsoft.com/office/powerpoint/2010/main" val="34386156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en-US"/>
              <a:t>Klik for at redigere titeltypografi i masteren</a:t>
            </a:r>
            <a:endParaRPr lang="da-DK"/>
          </a:p>
        </p:txBody>
      </p:sp>
      <p:sp>
        <p:nvSpPr>
          <p:cNvPr id="3" name="Pladsholder til indhold 2"/>
          <p:cNvSpPr>
            <a:spLocks noGrp="1"/>
          </p:cNvSpPr>
          <p:nvPr>
            <p:ph idx="1"/>
          </p:nvPr>
        </p:nvSpPr>
        <p:spPr>
          <a:xfrm>
            <a:off x="495300" y="1600200"/>
            <a:ext cx="8915400" cy="4525963"/>
          </a:xfrm>
          <a:prstGeom prst="rect">
            <a:avLst/>
          </a:prstGeom>
        </p:spPr>
        <p:txBody>
          <a:body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Tree>
    <p:extLst>
      <p:ext uri="{BB962C8B-B14F-4D97-AF65-F5344CB8AC3E}">
        <p14:creationId xmlns:p14="http://schemas.microsoft.com/office/powerpoint/2010/main" val="71653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60496" y="274638"/>
            <a:ext cx="8050212" cy="1143000"/>
          </a:xfrm>
        </p:spPr>
        <p:txBody>
          <a:bodyPr/>
          <a:lstStyle/>
          <a:p>
            <a:r>
              <a:rPr lang="da-DK"/>
              <a:t>Klik for at redigere i master</a:t>
            </a:r>
          </a:p>
        </p:txBody>
      </p:sp>
      <p:sp>
        <p:nvSpPr>
          <p:cNvPr id="3" name="Pladsholder til tekst 2"/>
          <p:cNvSpPr>
            <a:spLocks noGrp="1"/>
          </p:cNvSpPr>
          <p:nvPr>
            <p:ph type="body" sz="half" idx="1"/>
          </p:nvPr>
        </p:nvSpPr>
        <p:spPr>
          <a:xfrm>
            <a:off x="1360488" y="1600206"/>
            <a:ext cx="3948112"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5C09CCA5-5D5A-4EFA-BC71-8938993CB182}" type="slidenum">
              <a:rPr lang="da-DK" altLang="da-DK"/>
              <a:pPr/>
              <a:t>‹nr.›</a:t>
            </a:fld>
            <a:endParaRPr lang="da-DK" altLang="da-DK"/>
          </a:p>
        </p:txBody>
      </p:sp>
    </p:spTree>
    <p:extLst>
      <p:ext uri="{BB962C8B-B14F-4D97-AF65-F5344CB8AC3E}">
        <p14:creationId xmlns:p14="http://schemas.microsoft.com/office/powerpoint/2010/main" val="42633158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a:t>Klik for at redigere titeltypografi i masteren</a:t>
            </a:r>
            <a:endParaRPr lang="da-DK"/>
          </a:p>
        </p:txBody>
      </p:sp>
      <p:sp>
        <p:nvSpPr>
          <p:cNvPr id="3" name="Pladsholder til tekst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for at redigere typografi i masteren</a:t>
            </a:r>
          </a:p>
        </p:txBody>
      </p:sp>
    </p:spTree>
    <p:extLst>
      <p:ext uri="{BB962C8B-B14F-4D97-AF65-F5344CB8AC3E}">
        <p14:creationId xmlns:p14="http://schemas.microsoft.com/office/powerpoint/2010/main" val="26420481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en-US"/>
              <a:t>Klik for at redigere titeltypografi i masteren</a:t>
            </a:r>
            <a:endParaRPr lang="da-DK"/>
          </a:p>
        </p:txBody>
      </p:sp>
      <p:sp>
        <p:nvSpPr>
          <p:cNvPr id="3" name="Pladsholder til indhold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4" name="Pladsholder til indhold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Tree>
    <p:extLst>
      <p:ext uri="{BB962C8B-B14F-4D97-AF65-F5344CB8AC3E}">
        <p14:creationId xmlns:p14="http://schemas.microsoft.com/office/powerpoint/2010/main" val="12040926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en-US"/>
              <a:t>Klik for at redigere titeltypografi i masteren</a:t>
            </a:r>
            <a:endParaRPr lang="da-DK"/>
          </a:p>
        </p:txBody>
      </p:sp>
      <p:sp>
        <p:nvSpPr>
          <p:cNvPr id="3" name="Pladsholder til tekst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for at redigere typografi i masteren</a:t>
            </a:r>
          </a:p>
        </p:txBody>
      </p:sp>
      <p:sp>
        <p:nvSpPr>
          <p:cNvPr id="4" name="Pladsholder til indhold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5" name="Pladsholder til tekst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for at redigere typografi i masteren</a:t>
            </a:r>
          </a:p>
        </p:txBody>
      </p:sp>
      <p:sp>
        <p:nvSpPr>
          <p:cNvPr id="6" name="Pladsholder til indhold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Tree>
    <p:extLst>
      <p:ext uri="{BB962C8B-B14F-4D97-AF65-F5344CB8AC3E}">
        <p14:creationId xmlns:p14="http://schemas.microsoft.com/office/powerpoint/2010/main" val="35873333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en-US"/>
              <a:t>Klik for at redigere titeltypografi i masteren</a:t>
            </a:r>
            <a:endParaRPr lang="da-DK"/>
          </a:p>
        </p:txBody>
      </p:sp>
    </p:spTree>
    <p:extLst>
      <p:ext uri="{BB962C8B-B14F-4D97-AF65-F5344CB8AC3E}">
        <p14:creationId xmlns:p14="http://schemas.microsoft.com/office/powerpoint/2010/main" val="4640757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3355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a:t>Klik for at redigere titeltypografi i masteren</a:t>
            </a:r>
            <a:endParaRPr lang="da-DK"/>
          </a:p>
        </p:txBody>
      </p:sp>
      <p:sp>
        <p:nvSpPr>
          <p:cNvPr id="3" name="Pladsholder til indhold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4" name="Pladsholder til tekst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for at redigere typografi i masteren</a:t>
            </a:r>
          </a:p>
        </p:txBody>
      </p:sp>
    </p:spTree>
    <p:extLst>
      <p:ext uri="{BB962C8B-B14F-4D97-AF65-F5344CB8AC3E}">
        <p14:creationId xmlns:p14="http://schemas.microsoft.com/office/powerpoint/2010/main" val="37342927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a:t>Klik for at redigere titeltypografi i masteren</a:t>
            </a:r>
            <a:endParaRPr lang="da-DK"/>
          </a:p>
        </p:txBody>
      </p:sp>
      <p:sp>
        <p:nvSpPr>
          <p:cNvPr id="3" name="Pladsholder til billede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for at redigere typografi i masteren</a:t>
            </a:r>
          </a:p>
        </p:txBody>
      </p:sp>
    </p:spTree>
    <p:extLst>
      <p:ext uri="{BB962C8B-B14F-4D97-AF65-F5344CB8AC3E}">
        <p14:creationId xmlns:p14="http://schemas.microsoft.com/office/powerpoint/2010/main" val="33314675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en-US"/>
              <a:t>Klik for at redigere titeltypografi i masteren</a:t>
            </a:r>
            <a:endParaRPr lang="da-DK"/>
          </a:p>
        </p:txBody>
      </p:sp>
      <p:sp>
        <p:nvSpPr>
          <p:cNvPr id="3" name="Pladsholder til lodret titel 2"/>
          <p:cNvSpPr>
            <a:spLocks noGrp="1"/>
          </p:cNvSpPr>
          <p:nvPr>
            <p:ph type="body" orient="vert" idx="1"/>
          </p:nvPr>
        </p:nvSpPr>
        <p:spPr>
          <a:xfrm>
            <a:off x="495300" y="1600200"/>
            <a:ext cx="8915400" cy="4525963"/>
          </a:xfrm>
          <a:prstGeom prst="rect">
            <a:avLst/>
          </a:prstGeom>
        </p:spPr>
        <p:txBody>
          <a:bodyPr vert="eaVert"/>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Tree>
    <p:extLst>
      <p:ext uri="{BB962C8B-B14F-4D97-AF65-F5344CB8AC3E}">
        <p14:creationId xmlns:p14="http://schemas.microsoft.com/office/powerpoint/2010/main" val="31852155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181850" y="274638"/>
            <a:ext cx="2228850" cy="5851525"/>
          </a:xfrm>
          <a:prstGeom prst="rect">
            <a:avLst/>
          </a:prstGeom>
        </p:spPr>
        <p:txBody>
          <a:bodyPr vert="eaVert"/>
          <a:lstStyle/>
          <a:p>
            <a:r>
              <a:rPr lang="en-US"/>
              <a:t>Klik for at redigere titeltypografi i masteren</a:t>
            </a:r>
            <a:endParaRPr lang="da-DK"/>
          </a:p>
        </p:txBody>
      </p:sp>
      <p:sp>
        <p:nvSpPr>
          <p:cNvPr id="3" name="Pladsholder til lodret titel 2"/>
          <p:cNvSpPr>
            <a:spLocks noGrp="1"/>
          </p:cNvSpPr>
          <p:nvPr>
            <p:ph type="body" orient="vert" idx="1"/>
          </p:nvPr>
        </p:nvSpPr>
        <p:spPr>
          <a:xfrm>
            <a:off x="495300" y="274638"/>
            <a:ext cx="6534150" cy="5851525"/>
          </a:xfrm>
          <a:prstGeom prst="rect">
            <a:avLst/>
          </a:prstGeom>
        </p:spPr>
        <p:txBody>
          <a:bodyPr vert="eaVert"/>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Tree>
    <p:extLst>
      <p:ext uri="{BB962C8B-B14F-4D97-AF65-F5344CB8AC3E}">
        <p14:creationId xmlns:p14="http://schemas.microsoft.com/office/powerpoint/2010/main" val="41925868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51"/>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6374" indent="0" algn="ctr">
              <a:buNone/>
              <a:defRPr/>
            </a:lvl2pPr>
            <a:lvl3pPr marL="912750" indent="0" algn="ctr">
              <a:buNone/>
              <a:defRPr/>
            </a:lvl3pPr>
            <a:lvl4pPr marL="1369130" indent="0" algn="ctr">
              <a:buNone/>
              <a:defRPr/>
            </a:lvl4pPr>
            <a:lvl5pPr marL="1825503" indent="0" algn="ctr">
              <a:buNone/>
              <a:defRPr/>
            </a:lvl5pPr>
            <a:lvl6pPr marL="2281881" indent="0" algn="ctr">
              <a:buNone/>
              <a:defRPr/>
            </a:lvl6pPr>
            <a:lvl7pPr marL="2738258" indent="0" algn="ctr">
              <a:buNone/>
              <a:defRPr/>
            </a:lvl7pPr>
            <a:lvl8pPr marL="3194631" indent="0" algn="ctr">
              <a:buNone/>
              <a:defRPr/>
            </a:lvl8pPr>
            <a:lvl9pPr marL="3651009" indent="0" algn="ctr">
              <a:buNone/>
              <a:defRPr/>
            </a:lvl9pPr>
          </a:lstStyle>
          <a:p>
            <a:r>
              <a:rPr lang="da-DK"/>
              <a:t>Klik for at redigere i master</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5251DAE3-79F1-48CF-AD9E-20AFAA4E4AC1}" type="slidenum">
              <a:rPr lang="da-DK" altLang="da-DK"/>
              <a:pPr/>
              <a:t>‹nr.›</a:t>
            </a:fld>
            <a:endParaRPr lang="da-DK" altLang="da-DK"/>
          </a:p>
        </p:txBody>
      </p:sp>
    </p:spTree>
    <p:extLst>
      <p:ext uri="{BB962C8B-B14F-4D97-AF65-F5344CB8AC3E}">
        <p14:creationId xmlns:p14="http://schemas.microsoft.com/office/powerpoint/2010/main" val="4147087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1360496" y="274664"/>
            <a:ext cx="8050212" cy="5851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a:extLst>
              <a:ext uri="{FF2B5EF4-FFF2-40B4-BE49-F238E27FC236}">
                <a16:creationId xmlns:a16="http://schemas.microsoft.com/office/drawing/2014/main" id="{B9767692-DDCF-477A-B45D-E9F2B35BC784}"/>
              </a:ext>
            </a:extLst>
          </p:cNvPr>
          <p:cNvSpPr>
            <a:spLocks noGrp="1" noChangeArrowheads="1"/>
          </p:cNvSpPr>
          <p:nvPr>
            <p:ph type="dt" sz="half" idx="10"/>
          </p:nvPr>
        </p:nvSpPr>
        <p:spPr>
          <a:xfrm>
            <a:off x="657225" y="6356366"/>
            <a:ext cx="23114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endParaRPr lang="en-US" altLang="da-DK"/>
          </a:p>
        </p:txBody>
      </p:sp>
      <p:sp>
        <p:nvSpPr>
          <p:cNvPr id="4" name="Rectangle 5">
            <a:extLst>
              <a:ext uri="{FF2B5EF4-FFF2-40B4-BE49-F238E27FC236}">
                <a16:creationId xmlns:a16="http://schemas.microsoft.com/office/drawing/2014/main" id="{211B0064-9505-4D7C-AD37-86D01E40C6A8}"/>
              </a:ext>
            </a:extLst>
          </p:cNvPr>
          <p:cNvSpPr>
            <a:spLocks noGrp="1" noChangeArrowheads="1"/>
          </p:cNvSpPr>
          <p:nvPr>
            <p:ph type="ftr" sz="quarter" idx="11"/>
          </p:nvPr>
        </p:nvSpPr>
        <p:spPr>
          <a:xfrm>
            <a:off x="3384550" y="6356366"/>
            <a:ext cx="31369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endParaRPr lang="en-US" altLang="da-DK"/>
          </a:p>
        </p:txBody>
      </p:sp>
      <p:sp>
        <p:nvSpPr>
          <p:cNvPr id="5" name="Rectangle 6">
            <a:extLst>
              <a:ext uri="{FF2B5EF4-FFF2-40B4-BE49-F238E27FC236}">
                <a16:creationId xmlns:a16="http://schemas.microsoft.com/office/drawing/2014/main" id="{0C37090F-B216-47DD-816C-E36E09FB8A65}"/>
              </a:ext>
            </a:extLst>
          </p:cNvPr>
          <p:cNvSpPr>
            <a:spLocks noGrp="1" noChangeArrowheads="1"/>
          </p:cNvSpPr>
          <p:nvPr>
            <p:ph type="sldNum" sz="quarter" idx="12"/>
          </p:nvPr>
        </p:nvSpPr>
        <p:spPr>
          <a:xfrm>
            <a:off x="6934200" y="6356366"/>
            <a:ext cx="2311400" cy="365125"/>
          </a:xfrm>
        </p:spPr>
        <p:txBody>
          <a:bodyPr/>
          <a:lstStyle>
            <a:lvl1pPr>
              <a:defRPr/>
            </a:lvl1pPr>
          </a:lstStyle>
          <a:p>
            <a:fld id="{67FFB6DC-EDF5-46B3-AB09-0CA9507AB5C6}" type="slidenum">
              <a:rPr lang="da-DK" altLang="da-DK"/>
              <a:pPr/>
              <a:t>‹nr.›</a:t>
            </a:fld>
            <a:endParaRPr lang="da-DK" altLang="da-DK"/>
          </a:p>
        </p:txBody>
      </p:sp>
    </p:spTree>
    <p:extLst>
      <p:ext uri="{BB962C8B-B14F-4D97-AF65-F5344CB8AC3E}">
        <p14:creationId xmlns:p14="http://schemas.microsoft.com/office/powerpoint/2010/main" val="36509481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65C0063E-D44B-4EAC-9165-F36B4CFDD7DB}" type="slidenum">
              <a:rPr lang="da-DK" altLang="da-DK"/>
              <a:pPr/>
              <a:t>‹nr.›</a:t>
            </a:fld>
            <a:endParaRPr lang="da-DK" altLang="da-DK"/>
          </a:p>
        </p:txBody>
      </p:sp>
    </p:spTree>
    <p:extLst>
      <p:ext uri="{BB962C8B-B14F-4D97-AF65-F5344CB8AC3E}">
        <p14:creationId xmlns:p14="http://schemas.microsoft.com/office/powerpoint/2010/main" val="22606813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26"/>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22"/>
            <a:ext cx="8420100" cy="1500187"/>
          </a:xfrm>
        </p:spPr>
        <p:txBody>
          <a:bodyPr anchor="b"/>
          <a:lstStyle>
            <a:lvl1pPr marL="0" indent="0">
              <a:buNone/>
              <a:defRPr sz="2000"/>
            </a:lvl1pPr>
            <a:lvl2pPr marL="456374" indent="0">
              <a:buNone/>
              <a:defRPr sz="1800"/>
            </a:lvl2pPr>
            <a:lvl3pPr marL="912750" indent="0">
              <a:buNone/>
              <a:defRPr sz="1600"/>
            </a:lvl3pPr>
            <a:lvl4pPr marL="1369130" indent="0">
              <a:buNone/>
              <a:defRPr sz="1400"/>
            </a:lvl4pPr>
            <a:lvl5pPr marL="1825503" indent="0">
              <a:buNone/>
              <a:defRPr sz="1400"/>
            </a:lvl5pPr>
            <a:lvl6pPr marL="2281881" indent="0">
              <a:buNone/>
              <a:defRPr sz="1400"/>
            </a:lvl6pPr>
            <a:lvl7pPr marL="2738258" indent="0">
              <a:buNone/>
              <a:defRPr sz="1400"/>
            </a:lvl7pPr>
            <a:lvl8pPr marL="3194631" indent="0">
              <a:buNone/>
              <a:defRPr sz="1400"/>
            </a:lvl8pPr>
            <a:lvl9pPr marL="3651009" indent="0">
              <a:buNone/>
              <a:defRPr sz="1400"/>
            </a:lvl9pPr>
          </a:lstStyle>
          <a:p>
            <a:pPr lvl="0"/>
            <a:r>
              <a:rPr lang="da-DK"/>
              <a:t>Klik for at redigere i master</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80D1CBCF-62F4-4580-87CB-49399B5C0BA2}" type="slidenum">
              <a:rPr lang="da-DK" altLang="da-DK"/>
              <a:pPr/>
              <a:t>‹nr.›</a:t>
            </a:fld>
            <a:endParaRPr lang="da-DK" altLang="da-DK"/>
          </a:p>
        </p:txBody>
      </p:sp>
    </p:spTree>
    <p:extLst>
      <p:ext uri="{BB962C8B-B14F-4D97-AF65-F5344CB8AC3E}">
        <p14:creationId xmlns:p14="http://schemas.microsoft.com/office/powerpoint/2010/main" val="38825450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6"/>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695E4029-6667-46CF-840F-A022228D54AB}" type="slidenum">
              <a:rPr lang="da-DK" altLang="da-DK"/>
              <a:pPr/>
              <a:t>‹nr.›</a:t>
            </a:fld>
            <a:endParaRPr lang="da-DK" altLang="da-DK"/>
          </a:p>
        </p:txBody>
      </p:sp>
    </p:spTree>
    <p:extLst>
      <p:ext uri="{BB962C8B-B14F-4D97-AF65-F5344CB8AC3E}">
        <p14:creationId xmlns:p14="http://schemas.microsoft.com/office/powerpoint/2010/main" val="23518667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6374" indent="0">
              <a:buNone/>
              <a:defRPr sz="2000" b="1"/>
            </a:lvl2pPr>
            <a:lvl3pPr marL="912750" indent="0">
              <a:buNone/>
              <a:defRPr sz="1800" b="1"/>
            </a:lvl3pPr>
            <a:lvl4pPr marL="1369130" indent="0">
              <a:buNone/>
              <a:defRPr sz="1600" b="1"/>
            </a:lvl4pPr>
            <a:lvl5pPr marL="1825503" indent="0">
              <a:buNone/>
              <a:defRPr sz="1600" b="1"/>
            </a:lvl5pPr>
            <a:lvl6pPr marL="2281881" indent="0">
              <a:buNone/>
              <a:defRPr sz="1600" b="1"/>
            </a:lvl6pPr>
            <a:lvl7pPr marL="2738258" indent="0">
              <a:buNone/>
              <a:defRPr sz="1600" b="1"/>
            </a:lvl7pPr>
            <a:lvl8pPr marL="3194631" indent="0">
              <a:buNone/>
              <a:defRPr sz="1600" b="1"/>
            </a:lvl8pPr>
            <a:lvl9pPr marL="3651009"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94" y="1535113"/>
            <a:ext cx="4378325" cy="639762"/>
          </a:xfrm>
        </p:spPr>
        <p:txBody>
          <a:bodyPr anchor="b"/>
          <a:lstStyle>
            <a:lvl1pPr marL="0" indent="0">
              <a:buNone/>
              <a:defRPr sz="2400" b="1"/>
            </a:lvl1pPr>
            <a:lvl2pPr marL="456374" indent="0">
              <a:buNone/>
              <a:defRPr sz="2000" b="1"/>
            </a:lvl2pPr>
            <a:lvl3pPr marL="912750" indent="0">
              <a:buNone/>
              <a:defRPr sz="1800" b="1"/>
            </a:lvl3pPr>
            <a:lvl4pPr marL="1369130" indent="0">
              <a:buNone/>
              <a:defRPr sz="1600" b="1"/>
            </a:lvl4pPr>
            <a:lvl5pPr marL="1825503" indent="0">
              <a:buNone/>
              <a:defRPr sz="1600" b="1"/>
            </a:lvl5pPr>
            <a:lvl6pPr marL="2281881" indent="0">
              <a:buNone/>
              <a:defRPr sz="1600" b="1"/>
            </a:lvl6pPr>
            <a:lvl7pPr marL="2738258" indent="0">
              <a:buNone/>
              <a:defRPr sz="1600" b="1"/>
            </a:lvl7pPr>
            <a:lvl8pPr marL="3194631" indent="0">
              <a:buNone/>
              <a:defRPr sz="1600" b="1"/>
            </a:lvl8pPr>
            <a:lvl9pPr marL="3651009"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9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2BF6D60E-8C06-47DA-A7A0-32D9B3B44EBA}" type="slidenum">
              <a:rPr lang="da-DK" altLang="da-DK"/>
              <a:pPr/>
              <a:t>‹nr.›</a:t>
            </a:fld>
            <a:endParaRPr lang="da-DK" altLang="da-DK"/>
          </a:p>
        </p:txBody>
      </p:sp>
    </p:spTree>
    <p:extLst>
      <p:ext uri="{BB962C8B-B14F-4D97-AF65-F5344CB8AC3E}">
        <p14:creationId xmlns:p14="http://schemas.microsoft.com/office/powerpoint/2010/main" val="26856903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16178A55-CFDA-4704-BD7A-15EC8BECF482}" type="slidenum">
              <a:rPr lang="da-DK" altLang="da-DK"/>
              <a:pPr/>
              <a:t>‹nr.›</a:t>
            </a:fld>
            <a:endParaRPr lang="da-DK" altLang="da-DK"/>
          </a:p>
        </p:txBody>
      </p:sp>
    </p:spTree>
    <p:extLst>
      <p:ext uri="{BB962C8B-B14F-4D97-AF65-F5344CB8AC3E}">
        <p14:creationId xmlns:p14="http://schemas.microsoft.com/office/powerpoint/2010/main" val="1444259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0A482BD4-C92F-4AFF-BDA9-692B83425701}" type="slidenum">
              <a:rPr lang="da-DK" altLang="da-DK"/>
              <a:pPr/>
              <a:t>‹nr.›</a:t>
            </a:fld>
            <a:endParaRPr lang="da-DK" altLang="da-DK"/>
          </a:p>
        </p:txBody>
      </p:sp>
    </p:spTree>
    <p:extLst>
      <p:ext uri="{BB962C8B-B14F-4D97-AF65-F5344CB8AC3E}">
        <p14:creationId xmlns:p14="http://schemas.microsoft.com/office/powerpoint/2010/main" val="18480055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8"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499" y="27306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8" y="1435103"/>
            <a:ext cx="3259138" cy="4691063"/>
          </a:xfrm>
        </p:spPr>
        <p:txBody>
          <a:bodyPr/>
          <a:lstStyle>
            <a:lvl1pPr marL="0" indent="0">
              <a:buNone/>
              <a:defRPr sz="1400"/>
            </a:lvl1pPr>
            <a:lvl2pPr marL="456374" indent="0">
              <a:buNone/>
              <a:defRPr sz="1200"/>
            </a:lvl2pPr>
            <a:lvl3pPr marL="912750" indent="0">
              <a:buNone/>
              <a:defRPr sz="1000"/>
            </a:lvl3pPr>
            <a:lvl4pPr marL="1369130" indent="0">
              <a:buNone/>
              <a:defRPr sz="900"/>
            </a:lvl4pPr>
            <a:lvl5pPr marL="1825503" indent="0">
              <a:buNone/>
              <a:defRPr sz="900"/>
            </a:lvl5pPr>
            <a:lvl6pPr marL="2281881" indent="0">
              <a:buNone/>
              <a:defRPr sz="900"/>
            </a:lvl6pPr>
            <a:lvl7pPr marL="2738258" indent="0">
              <a:buNone/>
              <a:defRPr sz="900"/>
            </a:lvl7pPr>
            <a:lvl8pPr marL="3194631" indent="0">
              <a:buNone/>
              <a:defRPr sz="900"/>
            </a:lvl8pPr>
            <a:lvl9pPr marL="3651009"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A2C0A75A-A20A-4294-A3A5-B008615BCF15}" type="slidenum">
              <a:rPr lang="da-DK" altLang="da-DK"/>
              <a:pPr/>
              <a:t>‹nr.›</a:t>
            </a:fld>
            <a:endParaRPr lang="da-DK" altLang="da-DK"/>
          </a:p>
        </p:txBody>
      </p:sp>
    </p:spTree>
    <p:extLst>
      <p:ext uri="{BB962C8B-B14F-4D97-AF65-F5344CB8AC3E}">
        <p14:creationId xmlns:p14="http://schemas.microsoft.com/office/powerpoint/2010/main" val="22683981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6374" indent="0">
              <a:buNone/>
              <a:defRPr sz="2800"/>
            </a:lvl2pPr>
            <a:lvl3pPr marL="912750" indent="0">
              <a:buNone/>
              <a:defRPr sz="2400"/>
            </a:lvl3pPr>
            <a:lvl4pPr marL="1369130" indent="0">
              <a:buNone/>
              <a:defRPr sz="2000"/>
            </a:lvl4pPr>
            <a:lvl5pPr marL="1825503" indent="0">
              <a:buNone/>
              <a:defRPr sz="2000"/>
            </a:lvl5pPr>
            <a:lvl6pPr marL="2281881" indent="0">
              <a:buNone/>
              <a:defRPr sz="2000"/>
            </a:lvl6pPr>
            <a:lvl7pPr marL="2738258" indent="0">
              <a:buNone/>
              <a:defRPr sz="2000"/>
            </a:lvl7pPr>
            <a:lvl8pPr marL="3194631" indent="0">
              <a:buNone/>
              <a:defRPr sz="2000"/>
            </a:lvl8pPr>
            <a:lvl9pPr marL="3651009"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6374" indent="0">
              <a:buNone/>
              <a:defRPr sz="1200"/>
            </a:lvl2pPr>
            <a:lvl3pPr marL="912750" indent="0">
              <a:buNone/>
              <a:defRPr sz="1000"/>
            </a:lvl3pPr>
            <a:lvl4pPr marL="1369130" indent="0">
              <a:buNone/>
              <a:defRPr sz="900"/>
            </a:lvl4pPr>
            <a:lvl5pPr marL="1825503" indent="0">
              <a:buNone/>
              <a:defRPr sz="900"/>
            </a:lvl5pPr>
            <a:lvl6pPr marL="2281881" indent="0">
              <a:buNone/>
              <a:defRPr sz="900"/>
            </a:lvl6pPr>
            <a:lvl7pPr marL="2738258" indent="0">
              <a:buNone/>
              <a:defRPr sz="900"/>
            </a:lvl7pPr>
            <a:lvl8pPr marL="3194631" indent="0">
              <a:buNone/>
              <a:defRPr sz="900"/>
            </a:lvl8pPr>
            <a:lvl9pPr marL="3651009"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7EBCC637-3D32-46FF-B60C-285BED25DFEC}" type="slidenum">
              <a:rPr lang="da-DK" altLang="da-DK"/>
              <a:pPr/>
              <a:t>‹nr.›</a:t>
            </a:fld>
            <a:endParaRPr lang="da-DK" altLang="da-DK"/>
          </a:p>
        </p:txBody>
      </p:sp>
    </p:spTree>
    <p:extLst>
      <p:ext uri="{BB962C8B-B14F-4D97-AF65-F5344CB8AC3E}">
        <p14:creationId xmlns:p14="http://schemas.microsoft.com/office/powerpoint/2010/main" val="23090900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6C8A560C-ABF5-4602-B316-B1FB0C2DEE26}" type="slidenum">
              <a:rPr lang="da-DK" altLang="da-DK"/>
              <a:pPr/>
              <a:t>‹nr.›</a:t>
            </a:fld>
            <a:endParaRPr lang="da-DK" altLang="da-DK"/>
          </a:p>
        </p:txBody>
      </p:sp>
    </p:spTree>
    <p:extLst>
      <p:ext uri="{BB962C8B-B14F-4D97-AF65-F5344CB8AC3E}">
        <p14:creationId xmlns:p14="http://schemas.microsoft.com/office/powerpoint/2010/main" val="11946297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64"/>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64"/>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82C69E19-36E2-44CE-81DE-B0BA3E6F48A1}" type="slidenum">
              <a:rPr lang="da-DK" altLang="da-DK"/>
              <a:pPr/>
              <a:t>‹nr.›</a:t>
            </a:fld>
            <a:endParaRPr lang="da-DK" altLang="da-DK"/>
          </a:p>
        </p:txBody>
      </p:sp>
    </p:spTree>
    <p:extLst>
      <p:ext uri="{BB962C8B-B14F-4D97-AF65-F5344CB8AC3E}">
        <p14:creationId xmlns:p14="http://schemas.microsoft.com/office/powerpoint/2010/main" val="1199952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reaker slide Orange">
    <p:bg>
      <p:bgPr>
        <a:solidFill>
          <a:schemeClr val="accent2"/>
        </a:solidFill>
        <a:effectLst/>
      </p:bgPr>
    </p:bg>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6228F5DA-C522-4412-ADC8-2F814850F3BE}"/>
              </a:ext>
            </a:extLst>
          </p:cNvPr>
          <p:cNvSpPr txBox="1">
            <a:spLocks noChangeArrowheads="1"/>
          </p:cNvSpPr>
          <p:nvPr userDrawn="1"/>
        </p:nvSpPr>
        <p:spPr bwMode="auto">
          <a:xfrm>
            <a:off x="-1893888" y="44450"/>
            <a:ext cx="17954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ts val="600"/>
              </a:spcBef>
              <a:spcAft>
                <a:spcPct val="0"/>
              </a:spcAft>
              <a:defRPr/>
            </a:pPr>
            <a:r>
              <a:rPr lang="da-DK" altLang="da-DK" sz="1000" b="1" noProof="1">
                <a:solidFill>
                  <a:srgbClr val="000000"/>
                </a:solidFill>
                <a:latin typeface="Calibri" pitchFamily="34" charset="0"/>
              </a:rPr>
              <a:t>Vælg layout</a:t>
            </a:r>
            <a:br>
              <a:rPr lang="da-DK" altLang="da-DK" sz="1000" b="1" noProof="1">
                <a:solidFill>
                  <a:srgbClr val="000000"/>
                </a:solidFill>
                <a:latin typeface="Calibri" pitchFamily="34" charset="0"/>
              </a:rPr>
            </a:br>
            <a:r>
              <a:rPr lang="da-DK" altLang="da-DK" sz="1000" b="1" noProof="1">
                <a:solidFill>
                  <a:srgbClr val="000000"/>
                </a:solidFill>
                <a:latin typeface="Calibri" pitchFamily="34" charset="0"/>
              </a:rPr>
              <a:t>1. </a:t>
            </a:r>
            <a:r>
              <a:rPr lang="da-DK" altLang="da-DK" sz="1000" noProof="1">
                <a:solidFill>
                  <a:srgbClr val="000000"/>
                </a:solidFill>
                <a:latin typeface="Calibri" pitchFamily="34" charset="0"/>
              </a:rPr>
              <a:t>Højre-klik uden for dit slide </a:t>
            </a:r>
          </a:p>
          <a:p>
            <a:pPr algn="r" eaLnBrk="1" fontAlgn="base" hangingPunct="1">
              <a:spcBef>
                <a:spcPts val="600"/>
              </a:spcBef>
              <a:spcAft>
                <a:spcPct val="0"/>
              </a:spcAft>
              <a:defRPr/>
            </a:pPr>
            <a:r>
              <a:rPr lang="da-DK" altLang="da-DK" sz="1000" b="1" noProof="1">
                <a:solidFill>
                  <a:srgbClr val="000000"/>
                </a:solidFill>
                <a:latin typeface="Calibri" pitchFamily="34" charset="0"/>
              </a:rPr>
              <a:t>2. </a:t>
            </a:r>
            <a:r>
              <a:rPr lang="da-DK" altLang="da-DK" sz="1000" noProof="1">
                <a:solidFill>
                  <a:srgbClr val="000000"/>
                </a:solidFill>
                <a:latin typeface="Calibri" pitchFamily="34" charset="0"/>
              </a:rPr>
              <a:t>Vælg et passende layout fra “drop ned” menuen</a:t>
            </a:r>
          </a:p>
        </p:txBody>
      </p:sp>
      <p:pic>
        <p:nvPicPr>
          <p:cNvPr id="4" name="Picture 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379663" y="752475"/>
            <a:ext cx="22860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4"/>
          </p:nvPr>
        </p:nvSpPr>
        <p:spPr>
          <a:xfrm>
            <a:off x="662124" y="1736743"/>
            <a:ext cx="8602398" cy="2880407"/>
          </a:xfrm>
        </p:spPr>
        <p:txBody>
          <a:bodyPr anchor="ctr">
            <a:normAutofit/>
          </a:bodyPr>
          <a:lstStyle>
            <a:lvl1pPr marL="0" indent="0" algn="ctr">
              <a:buNone/>
              <a:defRPr sz="5400">
                <a:solidFill>
                  <a:schemeClr val="bg1"/>
                </a:solidFill>
              </a:defRPr>
            </a:lvl1pPr>
          </a:lstStyle>
          <a:p>
            <a:pPr lvl="0"/>
            <a:r>
              <a:rPr lang="da-DK"/>
              <a:t>Klik for at redigere i master</a:t>
            </a:r>
          </a:p>
        </p:txBody>
      </p:sp>
      <p:sp>
        <p:nvSpPr>
          <p:cNvPr id="5" name="Date Placeholder 2">
            <a:extLst>
              <a:ext uri="{FF2B5EF4-FFF2-40B4-BE49-F238E27FC236}">
                <a16:creationId xmlns:a16="http://schemas.microsoft.com/office/drawing/2014/main" id="{AB8ACA3B-F399-4318-90F6-4D43FAD18D9F}"/>
              </a:ext>
            </a:extLst>
          </p:cNvPr>
          <p:cNvSpPr>
            <a:spLocks noGrp="1"/>
          </p:cNvSpPr>
          <p:nvPr>
            <p:ph type="dt" sz="half" idx="15"/>
          </p:nvPr>
        </p:nvSpPr>
        <p:spPr>
          <a:xfrm>
            <a:off x="657225" y="7024704"/>
            <a:ext cx="2311400" cy="365125"/>
          </a:xfrm>
        </p:spPr>
        <p:txBody>
          <a:bodyPr/>
          <a:lstStyle>
            <a:lvl1pPr fontAlgn="base">
              <a:spcBef>
                <a:spcPct val="0"/>
              </a:spcBef>
              <a:spcAft>
                <a:spcPct val="0"/>
              </a:spcAft>
              <a:defRPr>
                <a:solidFill>
                  <a:prstClr val="white">
                    <a:lumMod val="75000"/>
                  </a:prstClr>
                </a:solidFill>
                <a:latin typeface="Arial" charset="0"/>
                <a:ea typeface="ＭＳ Ｐゴシック" pitchFamily="34" charset="-128"/>
              </a:defRPr>
            </a:lvl1pPr>
          </a:lstStyle>
          <a:p>
            <a:pPr>
              <a:defRPr/>
            </a:pPr>
            <a:fld id="{301AAB2C-9AA7-49F0-B904-4F4A453B1CFA}" type="datetimeFigureOut">
              <a:rPr lang="da-DK"/>
              <a:pPr>
                <a:defRPr/>
              </a:pPr>
              <a:t>01-07-2024</a:t>
            </a:fld>
            <a:endParaRPr lang="da-DK"/>
          </a:p>
        </p:txBody>
      </p:sp>
      <p:sp>
        <p:nvSpPr>
          <p:cNvPr id="6" name="Footer Placeholder 3">
            <a:extLst>
              <a:ext uri="{FF2B5EF4-FFF2-40B4-BE49-F238E27FC236}">
                <a16:creationId xmlns:a16="http://schemas.microsoft.com/office/drawing/2014/main" id="{AC78DBE6-6BA5-45F4-88AA-CF46744495D5}"/>
              </a:ext>
            </a:extLst>
          </p:cNvPr>
          <p:cNvSpPr>
            <a:spLocks noGrp="1"/>
          </p:cNvSpPr>
          <p:nvPr>
            <p:ph type="ftr" sz="quarter" idx="16"/>
          </p:nvPr>
        </p:nvSpPr>
        <p:spPr>
          <a:xfrm>
            <a:off x="3384550" y="7024704"/>
            <a:ext cx="3136900" cy="365125"/>
          </a:xfrm>
        </p:spPr>
        <p:txBody>
          <a:bodyPr/>
          <a:lstStyle>
            <a:lvl1pPr fontAlgn="base">
              <a:spcBef>
                <a:spcPct val="0"/>
              </a:spcBef>
              <a:spcAft>
                <a:spcPct val="0"/>
              </a:spcAft>
              <a:defRPr>
                <a:solidFill>
                  <a:prstClr val="white">
                    <a:lumMod val="75000"/>
                  </a:prstClr>
                </a:solidFill>
                <a:latin typeface="Arial" charset="0"/>
                <a:ea typeface="ＭＳ Ｐゴシック" pitchFamily="34" charset="-128"/>
              </a:defRPr>
            </a:lvl1pPr>
          </a:lstStyle>
          <a:p>
            <a:pPr>
              <a:defRPr/>
            </a:pPr>
            <a:endParaRPr lang="da-DK"/>
          </a:p>
        </p:txBody>
      </p:sp>
      <p:sp>
        <p:nvSpPr>
          <p:cNvPr id="7" name="Slide Number Placeholder 4">
            <a:extLst>
              <a:ext uri="{FF2B5EF4-FFF2-40B4-BE49-F238E27FC236}">
                <a16:creationId xmlns:a16="http://schemas.microsoft.com/office/drawing/2014/main" id="{3319640F-A2AB-4B0E-B64D-7BCC2243A36C}"/>
              </a:ext>
            </a:extLst>
          </p:cNvPr>
          <p:cNvSpPr>
            <a:spLocks noGrp="1"/>
          </p:cNvSpPr>
          <p:nvPr>
            <p:ph type="sldNum" sz="quarter" idx="17"/>
          </p:nvPr>
        </p:nvSpPr>
        <p:spPr>
          <a:xfrm>
            <a:off x="6934200" y="7024704"/>
            <a:ext cx="2311400" cy="365125"/>
          </a:xfrm>
        </p:spPr>
        <p:txBody>
          <a:bodyPr/>
          <a:lstStyle>
            <a:lvl1pPr>
              <a:defRPr>
                <a:solidFill>
                  <a:srgbClr val="BFBFBF"/>
                </a:solidFill>
              </a:defRPr>
            </a:lvl1pPr>
          </a:lstStyle>
          <a:p>
            <a:fld id="{F6FF392E-C990-42F6-B272-D1B7D19A3A1D}" type="slidenum">
              <a:rPr lang="da-DK" altLang="da-DK"/>
              <a:pPr/>
              <a:t>‹nr.›</a:t>
            </a:fld>
            <a:endParaRPr lang="da-DK" altLang="da-DK"/>
          </a:p>
        </p:txBody>
      </p:sp>
    </p:spTree>
    <p:extLst>
      <p:ext uri="{BB962C8B-B14F-4D97-AF65-F5344CB8AC3E}">
        <p14:creationId xmlns:p14="http://schemas.microsoft.com/office/powerpoint/2010/main" val="10942727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60496" y="274638"/>
            <a:ext cx="8050212" cy="1143000"/>
          </a:xfrm>
        </p:spPr>
        <p:txBody>
          <a:bodyPr/>
          <a:lstStyle/>
          <a:p>
            <a:r>
              <a:rPr lang="da-DK"/>
              <a:t>Klik for at redigere i master</a:t>
            </a:r>
          </a:p>
        </p:txBody>
      </p:sp>
      <p:sp>
        <p:nvSpPr>
          <p:cNvPr id="3" name="Pladsholder til tekst 2"/>
          <p:cNvSpPr>
            <a:spLocks noGrp="1"/>
          </p:cNvSpPr>
          <p:nvPr>
            <p:ph type="body" sz="half" idx="1"/>
          </p:nvPr>
        </p:nvSpPr>
        <p:spPr>
          <a:xfrm>
            <a:off x="1360488" y="1600206"/>
            <a:ext cx="3948112"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5C09CCA5-5D5A-4EFA-BC71-8938993CB182}" type="slidenum">
              <a:rPr lang="da-DK" altLang="da-DK"/>
              <a:pPr/>
              <a:t>‹nr.›</a:t>
            </a:fld>
            <a:endParaRPr lang="da-DK" altLang="da-DK"/>
          </a:p>
        </p:txBody>
      </p:sp>
    </p:spTree>
    <p:extLst>
      <p:ext uri="{BB962C8B-B14F-4D97-AF65-F5344CB8AC3E}">
        <p14:creationId xmlns:p14="http://schemas.microsoft.com/office/powerpoint/2010/main" val="29788575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1360496" y="274664"/>
            <a:ext cx="8050212" cy="5851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a:extLst>
              <a:ext uri="{FF2B5EF4-FFF2-40B4-BE49-F238E27FC236}">
                <a16:creationId xmlns:a16="http://schemas.microsoft.com/office/drawing/2014/main" id="{B9767692-DDCF-477A-B45D-E9F2B35BC784}"/>
              </a:ext>
            </a:extLst>
          </p:cNvPr>
          <p:cNvSpPr>
            <a:spLocks noGrp="1" noChangeArrowheads="1"/>
          </p:cNvSpPr>
          <p:nvPr>
            <p:ph type="dt" sz="half" idx="10"/>
          </p:nvPr>
        </p:nvSpPr>
        <p:spPr>
          <a:xfrm>
            <a:off x="657225" y="6356366"/>
            <a:ext cx="23114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endParaRPr lang="en-US" altLang="da-DK"/>
          </a:p>
        </p:txBody>
      </p:sp>
      <p:sp>
        <p:nvSpPr>
          <p:cNvPr id="4" name="Rectangle 5">
            <a:extLst>
              <a:ext uri="{FF2B5EF4-FFF2-40B4-BE49-F238E27FC236}">
                <a16:creationId xmlns:a16="http://schemas.microsoft.com/office/drawing/2014/main" id="{211B0064-9505-4D7C-AD37-86D01E40C6A8}"/>
              </a:ext>
            </a:extLst>
          </p:cNvPr>
          <p:cNvSpPr>
            <a:spLocks noGrp="1" noChangeArrowheads="1"/>
          </p:cNvSpPr>
          <p:nvPr>
            <p:ph type="ftr" sz="quarter" idx="11"/>
          </p:nvPr>
        </p:nvSpPr>
        <p:spPr>
          <a:xfrm>
            <a:off x="3384550" y="6356366"/>
            <a:ext cx="31369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endParaRPr lang="en-US" altLang="da-DK"/>
          </a:p>
        </p:txBody>
      </p:sp>
      <p:sp>
        <p:nvSpPr>
          <p:cNvPr id="5" name="Rectangle 6">
            <a:extLst>
              <a:ext uri="{FF2B5EF4-FFF2-40B4-BE49-F238E27FC236}">
                <a16:creationId xmlns:a16="http://schemas.microsoft.com/office/drawing/2014/main" id="{0C37090F-B216-47DD-816C-E36E09FB8A65}"/>
              </a:ext>
            </a:extLst>
          </p:cNvPr>
          <p:cNvSpPr>
            <a:spLocks noGrp="1" noChangeArrowheads="1"/>
          </p:cNvSpPr>
          <p:nvPr>
            <p:ph type="sldNum" sz="quarter" idx="12"/>
          </p:nvPr>
        </p:nvSpPr>
        <p:spPr>
          <a:xfrm>
            <a:off x="6934200" y="6356366"/>
            <a:ext cx="2311400" cy="365125"/>
          </a:xfrm>
        </p:spPr>
        <p:txBody>
          <a:bodyPr/>
          <a:lstStyle>
            <a:lvl1pPr>
              <a:defRPr/>
            </a:lvl1pPr>
          </a:lstStyle>
          <a:p>
            <a:fld id="{67FFB6DC-EDF5-46B3-AB09-0CA9507AB5C6}" type="slidenum">
              <a:rPr lang="da-DK" altLang="da-DK"/>
              <a:pPr/>
              <a:t>‹nr.›</a:t>
            </a:fld>
            <a:endParaRPr lang="da-DK" altLang="da-DK"/>
          </a:p>
        </p:txBody>
      </p:sp>
    </p:spTree>
    <p:extLst>
      <p:ext uri="{BB962C8B-B14F-4D97-AF65-F5344CB8AC3E}">
        <p14:creationId xmlns:p14="http://schemas.microsoft.com/office/powerpoint/2010/main" val="38078575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581"/>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a:extLst>
              <a:ext uri="{FF2B5EF4-FFF2-40B4-BE49-F238E27FC236}">
                <a16:creationId xmlns:a16="http://schemas.microsoft.com/office/drawing/2014/main" id="{F0EB6D5E-D3B1-4B5A-AF6A-872FDAFFB1C7}"/>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69DEF564-0839-492D-9A6E-C380B9C4DA4D}"/>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2DAAA1C5-4FD7-4FD1-8CB1-F62B67A95E35}"/>
              </a:ext>
            </a:extLst>
          </p:cNvPr>
          <p:cNvSpPr>
            <a:spLocks noGrp="1" noChangeArrowheads="1"/>
          </p:cNvSpPr>
          <p:nvPr>
            <p:ph type="sldNum" sz="quarter" idx="12"/>
          </p:nvPr>
        </p:nvSpPr>
        <p:spPr>
          <a:ln/>
        </p:spPr>
        <p:txBody>
          <a:bodyPr/>
          <a:lstStyle>
            <a:lvl1pPr>
              <a:defRPr/>
            </a:lvl1pPr>
          </a:lstStyle>
          <a:p>
            <a:pPr>
              <a:defRPr/>
            </a:pPr>
            <a:fld id="{59463E81-17E5-4D40-9CFD-57679D99D869}" type="slidenum">
              <a:rPr lang="da-DK" altLang="da-DK"/>
              <a:pPr>
                <a:defRPr/>
              </a:pPr>
              <a:t>‹nr.›</a:t>
            </a:fld>
            <a:endParaRPr lang="da-DK" altLang="da-DK"/>
          </a:p>
        </p:txBody>
      </p:sp>
    </p:spTree>
    <p:extLst>
      <p:ext uri="{BB962C8B-B14F-4D97-AF65-F5344CB8AC3E}">
        <p14:creationId xmlns:p14="http://schemas.microsoft.com/office/powerpoint/2010/main" val="16575753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97A02441-E208-409C-80FB-D1E11E573A7B}"/>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BDA42465-F8CD-424D-B606-2AD3B51438A6}"/>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18B750FE-3972-4834-B616-46E1AEEFED94}"/>
              </a:ext>
            </a:extLst>
          </p:cNvPr>
          <p:cNvSpPr>
            <a:spLocks noGrp="1" noChangeArrowheads="1"/>
          </p:cNvSpPr>
          <p:nvPr>
            <p:ph type="sldNum" sz="quarter" idx="12"/>
          </p:nvPr>
        </p:nvSpPr>
        <p:spPr>
          <a:ln/>
        </p:spPr>
        <p:txBody>
          <a:bodyPr/>
          <a:lstStyle>
            <a:lvl1pPr>
              <a:defRPr/>
            </a:lvl1pPr>
          </a:lstStyle>
          <a:p>
            <a:pPr>
              <a:defRPr/>
            </a:pPr>
            <a:fld id="{F77A2A56-AC29-4BD1-99D3-192E9051AE12}" type="slidenum">
              <a:rPr lang="da-DK" altLang="da-DK"/>
              <a:pPr>
                <a:defRPr/>
              </a:pPr>
              <a:t>‹nr.›</a:t>
            </a:fld>
            <a:endParaRPr lang="da-DK" altLang="da-DK"/>
          </a:p>
        </p:txBody>
      </p:sp>
    </p:spTree>
    <p:extLst>
      <p:ext uri="{BB962C8B-B14F-4D97-AF65-F5344CB8AC3E}">
        <p14:creationId xmlns:p14="http://schemas.microsoft.com/office/powerpoint/2010/main" val="19483197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4" y="4407056"/>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4">
            <a:extLst>
              <a:ext uri="{FF2B5EF4-FFF2-40B4-BE49-F238E27FC236}">
                <a16:creationId xmlns:a16="http://schemas.microsoft.com/office/drawing/2014/main" id="{572C3560-D43F-45BF-B083-B9C0C8E27F98}"/>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C23CC704-89BD-4135-B412-0D107FE6E13B}"/>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AEC2F8D5-8D15-443B-811B-8EB2A06D6FE6}"/>
              </a:ext>
            </a:extLst>
          </p:cNvPr>
          <p:cNvSpPr>
            <a:spLocks noGrp="1" noChangeArrowheads="1"/>
          </p:cNvSpPr>
          <p:nvPr>
            <p:ph type="sldNum" sz="quarter" idx="12"/>
          </p:nvPr>
        </p:nvSpPr>
        <p:spPr>
          <a:ln/>
        </p:spPr>
        <p:txBody>
          <a:bodyPr/>
          <a:lstStyle>
            <a:lvl1pPr>
              <a:defRPr/>
            </a:lvl1pPr>
          </a:lstStyle>
          <a:p>
            <a:pPr>
              <a:defRPr/>
            </a:pPr>
            <a:fld id="{957B1A53-44D9-43A0-820D-23910F506E47}" type="slidenum">
              <a:rPr lang="da-DK" altLang="da-DK"/>
              <a:pPr>
                <a:defRPr/>
              </a:pPr>
              <a:t>‹nr.›</a:t>
            </a:fld>
            <a:endParaRPr lang="da-DK" altLang="da-DK"/>
          </a:p>
        </p:txBody>
      </p:sp>
    </p:spTree>
    <p:extLst>
      <p:ext uri="{BB962C8B-B14F-4D97-AF65-F5344CB8AC3E}">
        <p14:creationId xmlns:p14="http://schemas.microsoft.com/office/powerpoint/2010/main" val="3399501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1255712" y="1600206"/>
            <a:ext cx="36385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046668" y="1600206"/>
            <a:ext cx="3640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68B1E516-05F3-4CDC-8463-0DA50A6A40C7}"/>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6DA8C445-77D7-4750-9592-C3B3B99D79E6}"/>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F242C2BC-6F15-47AA-A201-ACA510BC6FFD}"/>
              </a:ext>
            </a:extLst>
          </p:cNvPr>
          <p:cNvSpPr>
            <a:spLocks noGrp="1" noChangeArrowheads="1"/>
          </p:cNvSpPr>
          <p:nvPr>
            <p:ph type="sldNum" sz="quarter" idx="12"/>
          </p:nvPr>
        </p:nvSpPr>
        <p:spPr>
          <a:ln/>
        </p:spPr>
        <p:txBody>
          <a:bodyPr/>
          <a:lstStyle>
            <a:lvl1pPr>
              <a:defRPr/>
            </a:lvl1pPr>
          </a:lstStyle>
          <a:p>
            <a:pPr>
              <a:defRPr/>
            </a:pPr>
            <a:fld id="{8DF05679-6149-46A5-BCFC-AF97E09919B9}" type="slidenum">
              <a:rPr lang="da-DK" altLang="da-DK"/>
              <a:pPr>
                <a:defRPr/>
              </a:pPr>
              <a:t>‹nr.›</a:t>
            </a:fld>
            <a:endParaRPr lang="da-DK" altLang="da-DK"/>
          </a:p>
        </p:txBody>
      </p:sp>
    </p:spTree>
    <p:extLst>
      <p:ext uri="{BB962C8B-B14F-4D97-AF65-F5344CB8AC3E}">
        <p14:creationId xmlns:p14="http://schemas.microsoft.com/office/powerpoint/2010/main" val="1996299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10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10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CEABBCFB-C324-40A8-A8F1-5B55B4A35892}"/>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8" name="Rectangle 5">
            <a:extLst>
              <a:ext uri="{FF2B5EF4-FFF2-40B4-BE49-F238E27FC236}">
                <a16:creationId xmlns:a16="http://schemas.microsoft.com/office/drawing/2014/main" id="{678D2EB0-19FE-47DB-891F-E30F2003856D}"/>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9" name="Rectangle 6">
            <a:extLst>
              <a:ext uri="{FF2B5EF4-FFF2-40B4-BE49-F238E27FC236}">
                <a16:creationId xmlns:a16="http://schemas.microsoft.com/office/drawing/2014/main" id="{162BEE92-FEDF-414E-AE90-C413CCF50E0A}"/>
              </a:ext>
            </a:extLst>
          </p:cNvPr>
          <p:cNvSpPr>
            <a:spLocks noGrp="1" noChangeArrowheads="1"/>
          </p:cNvSpPr>
          <p:nvPr>
            <p:ph type="sldNum" sz="quarter" idx="12"/>
          </p:nvPr>
        </p:nvSpPr>
        <p:spPr>
          <a:ln/>
        </p:spPr>
        <p:txBody>
          <a:bodyPr/>
          <a:lstStyle>
            <a:lvl1pPr>
              <a:defRPr/>
            </a:lvl1pPr>
          </a:lstStyle>
          <a:p>
            <a:pPr>
              <a:defRPr/>
            </a:pPr>
            <a:fld id="{26E80EF4-2BA3-47C8-9F03-948589D08834}" type="slidenum">
              <a:rPr lang="da-DK" altLang="da-DK"/>
              <a:pPr>
                <a:defRPr/>
              </a:pPr>
              <a:t>‹nr.›</a:t>
            </a:fld>
            <a:endParaRPr lang="da-DK" altLang="da-DK"/>
          </a:p>
        </p:txBody>
      </p:sp>
    </p:spTree>
    <p:extLst>
      <p:ext uri="{BB962C8B-B14F-4D97-AF65-F5344CB8AC3E}">
        <p14:creationId xmlns:p14="http://schemas.microsoft.com/office/powerpoint/2010/main" val="28660237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a:extLst>
              <a:ext uri="{FF2B5EF4-FFF2-40B4-BE49-F238E27FC236}">
                <a16:creationId xmlns:a16="http://schemas.microsoft.com/office/drawing/2014/main" id="{09CB3D99-98F5-4EA6-B980-AF7578FD8B1E}"/>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4" name="Rectangle 5">
            <a:extLst>
              <a:ext uri="{FF2B5EF4-FFF2-40B4-BE49-F238E27FC236}">
                <a16:creationId xmlns:a16="http://schemas.microsoft.com/office/drawing/2014/main" id="{26D82B78-727A-4062-B3F1-AB6E4280C52E}"/>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5" name="Rectangle 6">
            <a:extLst>
              <a:ext uri="{FF2B5EF4-FFF2-40B4-BE49-F238E27FC236}">
                <a16:creationId xmlns:a16="http://schemas.microsoft.com/office/drawing/2014/main" id="{0F85A3A4-E5DE-4206-89A2-34AADB5C7515}"/>
              </a:ext>
            </a:extLst>
          </p:cNvPr>
          <p:cNvSpPr>
            <a:spLocks noGrp="1" noChangeArrowheads="1"/>
          </p:cNvSpPr>
          <p:nvPr>
            <p:ph type="sldNum" sz="quarter" idx="12"/>
          </p:nvPr>
        </p:nvSpPr>
        <p:spPr>
          <a:ln/>
        </p:spPr>
        <p:txBody>
          <a:bodyPr/>
          <a:lstStyle>
            <a:lvl1pPr>
              <a:defRPr/>
            </a:lvl1pPr>
          </a:lstStyle>
          <a:p>
            <a:pPr>
              <a:defRPr/>
            </a:pPr>
            <a:fld id="{38D2F47E-5193-48A5-B55B-7DC740C66D19}" type="slidenum">
              <a:rPr lang="da-DK" altLang="da-DK"/>
              <a:pPr>
                <a:defRPr/>
              </a:pPr>
              <a:t>‹nr.›</a:t>
            </a:fld>
            <a:endParaRPr lang="da-DK" altLang="da-DK"/>
          </a:p>
        </p:txBody>
      </p:sp>
    </p:spTree>
    <p:extLst>
      <p:ext uri="{BB962C8B-B14F-4D97-AF65-F5344CB8AC3E}">
        <p14:creationId xmlns:p14="http://schemas.microsoft.com/office/powerpoint/2010/main" val="39838635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0BE49B-F436-4EBF-A5A3-D5D35182C5AD}"/>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3" name="Rectangle 5">
            <a:extLst>
              <a:ext uri="{FF2B5EF4-FFF2-40B4-BE49-F238E27FC236}">
                <a16:creationId xmlns:a16="http://schemas.microsoft.com/office/drawing/2014/main" id="{41762E9B-E54F-4C6C-B9BC-91D166990A0F}"/>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4" name="Rectangle 6">
            <a:extLst>
              <a:ext uri="{FF2B5EF4-FFF2-40B4-BE49-F238E27FC236}">
                <a16:creationId xmlns:a16="http://schemas.microsoft.com/office/drawing/2014/main" id="{8556DB05-D40B-400D-92A9-A5A29FFEFFDF}"/>
              </a:ext>
            </a:extLst>
          </p:cNvPr>
          <p:cNvSpPr>
            <a:spLocks noGrp="1" noChangeArrowheads="1"/>
          </p:cNvSpPr>
          <p:nvPr>
            <p:ph type="sldNum" sz="quarter" idx="12"/>
          </p:nvPr>
        </p:nvSpPr>
        <p:spPr>
          <a:ln/>
        </p:spPr>
        <p:txBody>
          <a:bodyPr/>
          <a:lstStyle>
            <a:lvl1pPr>
              <a:defRPr/>
            </a:lvl1pPr>
          </a:lstStyle>
          <a:p>
            <a:pPr>
              <a:defRPr/>
            </a:pPr>
            <a:fld id="{D2956512-C7D5-46C7-890A-181249163B0A}" type="slidenum">
              <a:rPr lang="da-DK" altLang="da-DK"/>
              <a:pPr>
                <a:defRPr/>
              </a:pPr>
              <a:t>‹nr.›</a:t>
            </a:fld>
            <a:endParaRPr lang="da-DK" altLang="da-DK"/>
          </a:p>
        </p:txBody>
      </p:sp>
    </p:spTree>
    <p:extLst>
      <p:ext uri="{BB962C8B-B14F-4D97-AF65-F5344CB8AC3E}">
        <p14:creationId xmlns:p14="http://schemas.microsoft.com/office/powerpoint/2010/main" val="26984341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2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a:extLst>
              <a:ext uri="{FF2B5EF4-FFF2-40B4-BE49-F238E27FC236}">
                <a16:creationId xmlns:a16="http://schemas.microsoft.com/office/drawing/2014/main" id="{2BAE1AE2-C7C0-4AE5-B01C-F31DCE11DCD8}"/>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5C2312D0-5AC1-4183-B833-983836177F2E}"/>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38248CA0-0996-400E-A6FE-91ED58B3FFBC}"/>
              </a:ext>
            </a:extLst>
          </p:cNvPr>
          <p:cNvSpPr>
            <a:spLocks noGrp="1" noChangeArrowheads="1"/>
          </p:cNvSpPr>
          <p:nvPr>
            <p:ph type="sldNum" sz="quarter" idx="12"/>
          </p:nvPr>
        </p:nvSpPr>
        <p:spPr>
          <a:ln/>
        </p:spPr>
        <p:txBody>
          <a:bodyPr/>
          <a:lstStyle>
            <a:lvl1pPr>
              <a:defRPr/>
            </a:lvl1pPr>
          </a:lstStyle>
          <a:p>
            <a:pPr>
              <a:defRPr/>
            </a:pPr>
            <a:fld id="{64891B66-3FD0-4BAA-8AEE-47D526C085E9}" type="slidenum">
              <a:rPr lang="da-DK" altLang="da-DK"/>
              <a:pPr>
                <a:defRPr/>
              </a:pPr>
              <a:t>‹nr.›</a:t>
            </a:fld>
            <a:endParaRPr lang="da-DK" altLang="da-DK"/>
          </a:p>
        </p:txBody>
      </p:sp>
    </p:spTree>
    <p:extLst>
      <p:ext uri="{BB962C8B-B14F-4D97-AF65-F5344CB8AC3E}">
        <p14:creationId xmlns:p14="http://schemas.microsoft.com/office/powerpoint/2010/main" val="3692269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67"/>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E3D6986B-6DFC-4B4F-AFFB-166D56F9C5CD}" type="slidenum">
              <a:rPr lang="da-DK" altLang="da-DK"/>
              <a:pPr/>
              <a:t>‹nr.›</a:t>
            </a:fld>
            <a:endParaRPr lang="da-DK" altLang="da-DK"/>
          </a:p>
        </p:txBody>
      </p:sp>
    </p:spTree>
    <p:extLst>
      <p:ext uri="{BB962C8B-B14F-4D97-AF65-F5344CB8AC3E}">
        <p14:creationId xmlns:p14="http://schemas.microsoft.com/office/powerpoint/2010/main" val="34998277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93"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a:extLst>
              <a:ext uri="{FF2B5EF4-FFF2-40B4-BE49-F238E27FC236}">
                <a16:creationId xmlns:a16="http://schemas.microsoft.com/office/drawing/2014/main" id="{D7A91E05-A579-484F-801B-A0243BF339C5}"/>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C00BEE1C-A18B-41E3-AE41-EBECF342A1BF}"/>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70C92DA6-159C-4944-825A-27E5D3D81397}"/>
              </a:ext>
            </a:extLst>
          </p:cNvPr>
          <p:cNvSpPr>
            <a:spLocks noGrp="1" noChangeArrowheads="1"/>
          </p:cNvSpPr>
          <p:nvPr>
            <p:ph type="sldNum" sz="quarter" idx="12"/>
          </p:nvPr>
        </p:nvSpPr>
        <p:spPr>
          <a:ln/>
        </p:spPr>
        <p:txBody>
          <a:bodyPr/>
          <a:lstStyle>
            <a:lvl1pPr>
              <a:defRPr/>
            </a:lvl1pPr>
          </a:lstStyle>
          <a:p>
            <a:pPr>
              <a:defRPr/>
            </a:pPr>
            <a:fld id="{E7266F47-395A-47B4-B8BF-7EA90085F245}" type="slidenum">
              <a:rPr lang="da-DK" altLang="da-DK"/>
              <a:pPr>
                <a:defRPr/>
              </a:pPr>
              <a:t>‹nr.›</a:t>
            </a:fld>
            <a:endParaRPr lang="da-DK" altLang="da-DK"/>
          </a:p>
        </p:txBody>
      </p:sp>
    </p:spTree>
    <p:extLst>
      <p:ext uri="{BB962C8B-B14F-4D97-AF65-F5344CB8AC3E}">
        <p14:creationId xmlns:p14="http://schemas.microsoft.com/office/powerpoint/2010/main" val="25828082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46DAE819-54CB-4272-A171-505A1DB18A3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4E6474D0-118E-42D8-BCFD-3685CA27C854}"/>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B48AC975-8730-4560-8988-2D7EBA2B0DB2}"/>
              </a:ext>
            </a:extLst>
          </p:cNvPr>
          <p:cNvSpPr>
            <a:spLocks noGrp="1" noChangeArrowheads="1"/>
          </p:cNvSpPr>
          <p:nvPr>
            <p:ph type="sldNum" sz="quarter" idx="12"/>
          </p:nvPr>
        </p:nvSpPr>
        <p:spPr>
          <a:ln/>
        </p:spPr>
        <p:txBody>
          <a:bodyPr/>
          <a:lstStyle>
            <a:lvl1pPr>
              <a:defRPr/>
            </a:lvl1pPr>
          </a:lstStyle>
          <a:p>
            <a:pPr>
              <a:defRPr/>
            </a:pPr>
            <a:fld id="{4B1DE728-61CF-4D1A-A9E2-D8C7A6EF71C5}" type="slidenum">
              <a:rPr lang="da-DK" altLang="da-DK"/>
              <a:pPr>
                <a:defRPr/>
              </a:pPr>
              <a:t>‹nr.›</a:t>
            </a:fld>
            <a:endParaRPr lang="da-DK" altLang="da-DK"/>
          </a:p>
        </p:txBody>
      </p:sp>
    </p:spTree>
    <p:extLst>
      <p:ext uri="{BB962C8B-B14F-4D97-AF65-F5344CB8AC3E}">
        <p14:creationId xmlns:p14="http://schemas.microsoft.com/office/powerpoint/2010/main" val="13144936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29425" y="274794"/>
            <a:ext cx="1857375"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1255713" y="274794"/>
            <a:ext cx="5421312"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E5ACCF30-6D83-4773-8B31-6698F9E4DC65}"/>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A3894BB1-CD6B-47F2-B74D-28368E4325FA}"/>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C8A30B0E-E117-46A6-BFA9-B8D6DF61FD60}"/>
              </a:ext>
            </a:extLst>
          </p:cNvPr>
          <p:cNvSpPr>
            <a:spLocks noGrp="1" noChangeArrowheads="1"/>
          </p:cNvSpPr>
          <p:nvPr>
            <p:ph type="sldNum" sz="quarter" idx="12"/>
          </p:nvPr>
        </p:nvSpPr>
        <p:spPr>
          <a:ln/>
        </p:spPr>
        <p:txBody>
          <a:bodyPr/>
          <a:lstStyle>
            <a:lvl1pPr>
              <a:defRPr/>
            </a:lvl1pPr>
          </a:lstStyle>
          <a:p>
            <a:pPr>
              <a:defRPr/>
            </a:pPr>
            <a:fld id="{3980DC87-8F00-414F-BD0B-868A1BCE3E30}" type="slidenum">
              <a:rPr lang="da-DK" altLang="da-DK"/>
              <a:pPr>
                <a:defRPr/>
              </a:pPr>
              <a:t>‹nr.›</a:t>
            </a:fld>
            <a:endParaRPr lang="da-DK" altLang="da-DK"/>
          </a:p>
        </p:txBody>
      </p:sp>
    </p:spTree>
    <p:extLst>
      <p:ext uri="{BB962C8B-B14F-4D97-AF65-F5344CB8AC3E}">
        <p14:creationId xmlns:p14="http://schemas.microsoft.com/office/powerpoint/2010/main" val="8425530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bl">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1360496" y="274638"/>
            <a:ext cx="8050212" cy="1143000"/>
          </a:xfrm>
        </p:spPr>
        <p:txBody>
          <a:bodyPr/>
          <a:lstStyle/>
          <a:p>
            <a:r>
              <a:rPr lang="da-DK"/>
              <a:t>Klik for at redigere i master</a:t>
            </a:r>
          </a:p>
        </p:txBody>
      </p:sp>
      <p:sp>
        <p:nvSpPr>
          <p:cNvPr id="3" name="Pladsholder til tabel 2"/>
          <p:cNvSpPr>
            <a:spLocks noGrp="1"/>
          </p:cNvSpPr>
          <p:nvPr>
            <p:ph type="tbl" idx="1"/>
          </p:nvPr>
        </p:nvSpPr>
        <p:spPr>
          <a:xfrm>
            <a:off x="1360496" y="1600206"/>
            <a:ext cx="8050212" cy="4525963"/>
          </a:xfrm>
        </p:spPr>
        <p:txBody>
          <a:bodyPr/>
          <a:lstStyle/>
          <a:p>
            <a:pPr lvl="0"/>
            <a:endParaRPr lang="da-DK" noProof="0"/>
          </a:p>
        </p:txBody>
      </p:sp>
      <p:sp>
        <p:nvSpPr>
          <p:cNvPr id="4" name="Rectangle 4">
            <a:extLst>
              <a:ext uri="{FF2B5EF4-FFF2-40B4-BE49-F238E27FC236}">
                <a16:creationId xmlns:a16="http://schemas.microsoft.com/office/drawing/2014/main" id="{D601E085-2B6E-4363-952F-D0E3E9A3A6B0}"/>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7BAC4D3D-991D-44C2-89BF-EEB98A1CC733}"/>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2003C234-FDE8-427D-8A8A-A56B9A584739}"/>
              </a:ext>
            </a:extLst>
          </p:cNvPr>
          <p:cNvSpPr>
            <a:spLocks noGrp="1" noChangeArrowheads="1"/>
          </p:cNvSpPr>
          <p:nvPr>
            <p:ph type="sldNum" sz="quarter" idx="12"/>
          </p:nvPr>
        </p:nvSpPr>
        <p:spPr>
          <a:ln/>
        </p:spPr>
        <p:txBody>
          <a:bodyPr/>
          <a:lstStyle>
            <a:lvl1pPr>
              <a:defRPr/>
            </a:lvl1pPr>
          </a:lstStyle>
          <a:p>
            <a:pPr>
              <a:defRPr/>
            </a:pPr>
            <a:fld id="{3D2D16AE-9D16-4D85-957E-2660F9EF2AD2}" type="slidenum">
              <a:rPr lang="da-DK" altLang="da-DK"/>
              <a:pPr>
                <a:defRPr/>
              </a:pPr>
              <a:t>‹nr.›</a:t>
            </a:fld>
            <a:endParaRPr lang="da-DK" altLang="da-DK"/>
          </a:p>
        </p:txBody>
      </p:sp>
    </p:spTree>
    <p:extLst>
      <p:ext uri="{BB962C8B-B14F-4D97-AF65-F5344CB8AC3E}">
        <p14:creationId xmlns:p14="http://schemas.microsoft.com/office/powerpoint/2010/main" val="18449024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60488" y="274638"/>
            <a:ext cx="8050212" cy="1143000"/>
          </a:xfrm>
        </p:spPr>
        <p:txBody>
          <a:bodyPr/>
          <a:lstStyle/>
          <a:p>
            <a:r>
              <a:rPr lang="da-DK"/>
              <a:t>Klik for at redigere i master</a:t>
            </a:r>
          </a:p>
        </p:txBody>
      </p:sp>
      <p:sp>
        <p:nvSpPr>
          <p:cNvPr id="3" name="Pladsholder til tekst 2"/>
          <p:cNvSpPr>
            <a:spLocks noGrp="1"/>
          </p:cNvSpPr>
          <p:nvPr>
            <p:ph type="body" sz="half" idx="1"/>
          </p:nvPr>
        </p:nvSpPr>
        <p:spPr>
          <a:xfrm>
            <a:off x="1360488" y="1600200"/>
            <a:ext cx="3948112"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0" y="1600200"/>
            <a:ext cx="39497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B44E1986-F92C-47A3-8092-D775A128FF5D}"/>
              </a:ext>
            </a:extLst>
          </p:cNvPr>
          <p:cNvSpPr>
            <a:spLocks noGrp="1" noChangeArrowheads="1"/>
          </p:cNvSpPr>
          <p:nvPr>
            <p:ph type="dt" sz="half" idx="10"/>
          </p:nvPr>
        </p:nvSpPr>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1BABEE4F-F4C7-44F9-BC9E-95AFFDEC268B}"/>
              </a:ext>
            </a:extLst>
          </p:cNvPr>
          <p:cNvSpPr>
            <a:spLocks noGrp="1" noChangeArrowheads="1"/>
          </p:cNvSpPr>
          <p:nvPr>
            <p:ph type="ftr" sz="quarter" idx="11"/>
          </p:nvPr>
        </p:nvSpPr>
        <p:spPr/>
        <p:txBody>
          <a:bodyPr/>
          <a:lstStyle>
            <a:lvl1pPr>
              <a:defRPr/>
            </a:lvl1pPr>
          </a:lstStyle>
          <a:p>
            <a:pPr>
              <a:defRPr/>
            </a:pPr>
            <a:endParaRPr lang="da-DK"/>
          </a:p>
        </p:txBody>
      </p:sp>
      <p:sp>
        <p:nvSpPr>
          <p:cNvPr id="7" name="Rectangle 6">
            <a:extLst>
              <a:ext uri="{FF2B5EF4-FFF2-40B4-BE49-F238E27FC236}">
                <a16:creationId xmlns:a16="http://schemas.microsoft.com/office/drawing/2014/main" id="{E1454ACC-050C-4ADB-8BE0-E8DCDD0C7668}"/>
              </a:ext>
            </a:extLst>
          </p:cNvPr>
          <p:cNvSpPr>
            <a:spLocks noGrp="1" noChangeArrowheads="1"/>
          </p:cNvSpPr>
          <p:nvPr>
            <p:ph type="sldNum" sz="quarter" idx="12"/>
          </p:nvPr>
        </p:nvSpPr>
        <p:spPr/>
        <p:txBody>
          <a:bodyPr/>
          <a:lstStyle>
            <a:lvl1pPr>
              <a:defRPr/>
            </a:lvl1pPr>
          </a:lstStyle>
          <a:p>
            <a:pPr>
              <a:defRPr/>
            </a:pPr>
            <a:fld id="{30EFEC65-0B48-4644-800E-EAF6C3A6FC2E}" type="slidenum">
              <a:rPr lang="da-DK" altLang="da-DK"/>
              <a:pPr>
                <a:defRPr/>
              </a:pPr>
              <a:t>‹nr.›</a:t>
            </a:fld>
            <a:endParaRPr lang="da-DK" altLang="da-DK"/>
          </a:p>
        </p:txBody>
      </p:sp>
    </p:spTree>
    <p:extLst>
      <p:ext uri="{BB962C8B-B14F-4D97-AF65-F5344CB8AC3E}">
        <p14:creationId xmlns:p14="http://schemas.microsoft.com/office/powerpoint/2010/main" val="7650531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67"/>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E3D6986B-6DFC-4B4F-AFFB-166D56F9C5CD}" type="slidenum">
              <a:rPr lang="da-DK" altLang="da-DK"/>
              <a:pPr/>
              <a:t>‹nr.›</a:t>
            </a:fld>
            <a:endParaRPr lang="da-DK" altLang="da-DK"/>
          </a:p>
        </p:txBody>
      </p:sp>
    </p:spTree>
    <p:extLst>
      <p:ext uri="{BB962C8B-B14F-4D97-AF65-F5344CB8AC3E}">
        <p14:creationId xmlns:p14="http://schemas.microsoft.com/office/powerpoint/2010/main" val="31567641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B956CF24-F5F1-4314-83AA-CAA08A688CE3}" type="slidenum">
              <a:rPr lang="da-DK" altLang="da-DK"/>
              <a:pPr/>
              <a:t>‹nr.›</a:t>
            </a:fld>
            <a:endParaRPr lang="da-DK" altLang="da-DK"/>
          </a:p>
        </p:txBody>
      </p:sp>
    </p:spTree>
    <p:extLst>
      <p:ext uri="{BB962C8B-B14F-4D97-AF65-F5344CB8AC3E}">
        <p14:creationId xmlns:p14="http://schemas.microsoft.com/office/powerpoint/2010/main" val="1480066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42"/>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481D0D4D-A7D7-4456-9630-5E81583D9C78}" type="slidenum">
              <a:rPr lang="da-DK" altLang="da-DK"/>
              <a:pPr/>
              <a:t>‹nr.›</a:t>
            </a:fld>
            <a:endParaRPr lang="da-DK" altLang="da-DK"/>
          </a:p>
        </p:txBody>
      </p:sp>
    </p:spTree>
    <p:extLst>
      <p:ext uri="{BB962C8B-B14F-4D97-AF65-F5344CB8AC3E}">
        <p14:creationId xmlns:p14="http://schemas.microsoft.com/office/powerpoint/2010/main" val="27943656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6"/>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B7783637-0FAC-4503-B0F4-6C25DFC550CA}" type="slidenum">
              <a:rPr lang="da-DK" altLang="da-DK"/>
              <a:pPr/>
              <a:t>‹nr.›</a:t>
            </a:fld>
            <a:endParaRPr lang="da-DK" altLang="da-DK"/>
          </a:p>
        </p:txBody>
      </p:sp>
    </p:spTree>
    <p:extLst>
      <p:ext uri="{BB962C8B-B14F-4D97-AF65-F5344CB8AC3E}">
        <p14:creationId xmlns:p14="http://schemas.microsoft.com/office/powerpoint/2010/main" val="2809072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9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9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525C0966-B711-4747-A45C-038F186C110A}" type="slidenum">
              <a:rPr lang="da-DK" altLang="da-DK"/>
              <a:pPr/>
              <a:t>‹nr.›</a:t>
            </a:fld>
            <a:endParaRPr lang="da-DK" altLang="da-DK"/>
          </a:p>
        </p:txBody>
      </p:sp>
    </p:spTree>
    <p:extLst>
      <p:ext uri="{BB962C8B-B14F-4D97-AF65-F5344CB8AC3E}">
        <p14:creationId xmlns:p14="http://schemas.microsoft.com/office/powerpoint/2010/main" val="55720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B956CF24-F5F1-4314-83AA-CAA08A688CE3}" type="slidenum">
              <a:rPr lang="da-DK" altLang="da-DK"/>
              <a:pPr/>
              <a:t>‹nr.›</a:t>
            </a:fld>
            <a:endParaRPr lang="da-DK" altLang="da-DK"/>
          </a:p>
        </p:txBody>
      </p:sp>
    </p:spTree>
    <p:extLst>
      <p:ext uri="{BB962C8B-B14F-4D97-AF65-F5344CB8AC3E}">
        <p14:creationId xmlns:p14="http://schemas.microsoft.com/office/powerpoint/2010/main" val="38939997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F10C13B9-1173-4700-B597-1BA7B31DC5CE}" type="slidenum">
              <a:rPr lang="da-DK" altLang="da-DK"/>
              <a:pPr/>
              <a:t>‹nr.›</a:t>
            </a:fld>
            <a:endParaRPr lang="da-DK" altLang="da-DK"/>
          </a:p>
        </p:txBody>
      </p:sp>
    </p:spTree>
    <p:extLst>
      <p:ext uri="{BB962C8B-B14F-4D97-AF65-F5344CB8AC3E}">
        <p14:creationId xmlns:p14="http://schemas.microsoft.com/office/powerpoint/2010/main" val="9218091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49716041-68E7-40E0-ACEA-6E7F5720B7A3}" type="slidenum">
              <a:rPr lang="da-DK" altLang="da-DK"/>
              <a:pPr/>
              <a:t>‹nr.›</a:t>
            </a:fld>
            <a:endParaRPr lang="da-DK" altLang="da-DK"/>
          </a:p>
        </p:txBody>
      </p:sp>
    </p:spTree>
    <p:extLst>
      <p:ext uri="{BB962C8B-B14F-4D97-AF65-F5344CB8AC3E}">
        <p14:creationId xmlns:p14="http://schemas.microsoft.com/office/powerpoint/2010/main" val="34261037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8"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499" y="27309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D68C0314-3F42-4C54-9210-2DA4CA1F0B61}" type="slidenum">
              <a:rPr lang="da-DK" altLang="da-DK"/>
              <a:pPr/>
              <a:t>‹nr.›</a:t>
            </a:fld>
            <a:endParaRPr lang="da-DK" altLang="da-DK"/>
          </a:p>
        </p:txBody>
      </p:sp>
    </p:spTree>
    <p:extLst>
      <p:ext uri="{BB962C8B-B14F-4D97-AF65-F5344CB8AC3E}">
        <p14:creationId xmlns:p14="http://schemas.microsoft.com/office/powerpoint/2010/main" val="17334164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B34BAA7A-FEEB-4ED5-8F41-35C758925F85}" type="slidenum">
              <a:rPr lang="da-DK" altLang="da-DK"/>
              <a:pPr/>
              <a:t>‹nr.›</a:t>
            </a:fld>
            <a:endParaRPr lang="da-DK" altLang="da-DK"/>
          </a:p>
        </p:txBody>
      </p:sp>
    </p:spTree>
    <p:extLst>
      <p:ext uri="{BB962C8B-B14F-4D97-AF65-F5344CB8AC3E}">
        <p14:creationId xmlns:p14="http://schemas.microsoft.com/office/powerpoint/2010/main" val="26005771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47FB6E8A-AE4F-4F64-B23C-91F05AA888A3}" type="slidenum">
              <a:rPr lang="da-DK" altLang="da-DK"/>
              <a:pPr/>
              <a:t>‹nr.›</a:t>
            </a:fld>
            <a:endParaRPr lang="da-DK" altLang="da-DK"/>
          </a:p>
        </p:txBody>
      </p:sp>
    </p:spTree>
    <p:extLst>
      <p:ext uri="{BB962C8B-B14F-4D97-AF65-F5344CB8AC3E}">
        <p14:creationId xmlns:p14="http://schemas.microsoft.com/office/powerpoint/2010/main" val="42398698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80"/>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80"/>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2887DE1D-62FC-4786-9114-F0CC2B5CB2E7}" type="slidenum">
              <a:rPr lang="da-DK" altLang="da-DK"/>
              <a:pPr/>
              <a:t>‹nr.›</a:t>
            </a:fld>
            <a:endParaRPr lang="da-DK" altLang="da-DK"/>
          </a:p>
        </p:txBody>
      </p:sp>
    </p:spTree>
    <p:extLst>
      <p:ext uri="{BB962C8B-B14F-4D97-AF65-F5344CB8AC3E}">
        <p14:creationId xmlns:p14="http://schemas.microsoft.com/office/powerpoint/2010/main" val="31699222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DBB2417-693B-459D-9842-CB477AF0DAE2}"/>
              </a:ext>
            </a:extLst>
          </p:cNvPr>
          <p:cNvSpPr>
            <a:spLocks noGrp="1"/>
          </p:cNvSpPr>
          <p:nvPr>
            <p:ph/>
          </p:nvPr>
        </p:nvSpPr>
        <p:spPr>
          <a:xfrm>
            <a:off x="1360488" y="274638"/>
            <a:ext cx="8050212" cy="58515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slidenummer 2">
            <a:extLst>
              <a:ext uri="{FF2B5EF4-FFF2-40B4-BE49-F238E27FC236}">
                <a16:creationId xmlns:a16="http://schemas.microsoft.com/office/drawing/2014/main" id="{34599896-E041-4C26-B97C-11E15EBD7262}"/>
              </a:ext>
            </a:extLst>
          </p:cNvPr>
          <p:cNvSpPr>
            <a:spLocks noGrp="1"/>
          </p:cNvSpPr>
          <p:nvPr>
            <p:ph type="sldNum" sz="quarter" idx="10"/>
          </p:nvPr>
        </p:nvSpPr>
        <p:spPr>
          <a:xfrm>
            <a:off x="2936875" y="6237288"/>
            <a:ext cx="2311400" cy="476250"/>
          </a:xfrm>
        </p:spPr>
        <p:txBody>
          <a:bodyPr/>
          <a:lstStyle>
            <a:lvl1pPr>
              <a:defRPr/>
            </a:lvl1pPr>
          </a:lstStyle>
          <a:p>
            <a:fld id="{D1BAD02E-A4B6-453D-B255-AB55757E09E3}" type="slidenum">
              <a:rPr lang="da-DK" altLang="da-DK"/>
              <a:pPr/>
              <a:t>‹nr.›</a:t>
            </a:fld>
            <a:endParaRPr lang="da-DK" altLang="da-DK"/>
          </a:p>
        </p:txBody>
      </p:sp>
    </p:spTree>
    <p:extLst>
      <p:ext uri="{BB962C8B-B14F-4D97-AF65-F5344CB8AC3E}">
        <p14:creationId xmlns:p14="http://schemas.microsoft.com/office/powerpoint/2010/main" val="24596512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49"/>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4">
            <a:extLst>
              <a:ext uri="{FF2B5EF4-FFF2-40B4-BE49-F238E27FC236}">
                <a16:creationId xmlns:a16="http://schemas.microsoft.com/office/drawing/2014/main" id="{EDD6874B-2DF0-EA68-0237-6DCE01F7157A}"/>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55751180-67C9-6376-10AF-1FC5C05F8347}"/>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95E81322-AA09-26C6-4AA0-5BE41F72501F}"/>
              </a:ext>
            </a:extLst>
          </p:cNvPr>
          <p:cNvSpPr>
            <a:spLocks noGrp="1" noChangeArrowheads="1"/>
          </p:cNvSpPr>
          <p:nvPr>
            <p:ph type="sldNum" sz="quarter" idx="12"/>
          </p:nvPr>
        </p:nvSpPr>
        <p:spPr>
          <a:ln/>
        </p:spPr>
        <p:txBody>
          <a:bodyPr/>
          <a:lstStyle>
            <a:lvl1pPr>
              <a:defRPr/>
            </a:lvl1pPr>
          </a:lstStyle>
          <a:p>
            <a:fld id="{F7BFB4C1-5EAA-4127-9AD9-1B67EFAC2587}" type="slidenum">
              <a:rPr lang="da-DK" altLang="da-DK"/>
              <a:pPr/>
              <a:t>‹nr.›</a:t>
            </a:fld>
            <a:endParaRPr lang="da-DK" altLang="da-DK"/>
          </a:p>
        </p:txBody>
      </p:sp>
    </p:spTree>
    <p:extLst>
      <p:ext uri="{BB962C8B-B14F-4D97-AF65-F5344CB8AC3E}">
        <p14:creationId xmlns:p14="http://schemas.microsoft.com/office/powerpoint/2010/main" val="29474830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A26D8BD5-CB19-5392-C374-E00E6BA1D6F4}"/>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39CDF2B0-4EA1-98FF-46B8-E865F0669646}"/>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2D542CCC-74A5-4AF9-FA6C-6089D4C1C978}"/>
              </a:ext>
            </a:extLst>
          </p:cNvPr>
          <p:cNvSpPr>
            <a:spLocks noGrp="1" noChangeArrowheads="1"/>
          </p:cNvSpPr>
          <p:nvPr>
            <p:ph type="sldNum" sz="quarter" idx="12"/>
          </p:nvPr>
        </p:nvSpPr>
        <p:spPr>
          <a:ln/>
        </p:spPr>
        <p:txBody>
          <a:bodyPr/>
          <a:lstStyle>
            <a:lvl1pPr>
              <a:defRPr/>
            </a:lvl1pPr>
          </a:lstStyle>
          <a:p>
            <a:fld id="{367E9C59-5350-4FBA-8972-884425BAB439}" type="slidenum">
              <a:rPr lang="da-DK" altLang="da-DK"/>
              <a:pPr/>
              <a:t>‹nr.›</a:t>
            </a:fld>
            <a:endParaRPr lang="da-DK" altLang="da-DK"/>
          </a:p>
        </p:txBody>
      </p:sp>
    </p:spTree>
    <p:extLst>
      <p:ext uri="{BB962C8B-B14F-4D97-AF65-F5344CB8AC3E}">
        <p14:creationId xmlns:p14="http://schemas.microsoft.com/office/powerpoint/2010/main" val="36952581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24"/>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a:extLst>
              <a:ext uri="{FF2B5EF4-FFF2-40B4-BE49-F238E27FC236}">
                <a16:creationId xmlns:a16="http://schemas.microsoft.com/office/drawing/2014/main" id="{B93BE066-B8C8-5A7C-42AB-B509769F74A5}"/>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7CE6CD19-42A1-CD8E-4A9F-0EC183C432C6}"/>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2184A307-D010-E21F-8019-EAA2C08EBFBB}"/>
              </a:ext>
            </a:extLst>
          </p:cNvPr>
          <p:cNvSpPr>
            <a:spLocks noGrp="1" noChangeArrowheads="1"/>
          </p:cNvSpPr>
          <p:nvPr>
            <p:ph type="sldNum" sz="quarter" idx="12"/>
          </p:nvPr>
        </p:nvSpPr>
        <p:spPr>
          <a:ln/>
        </p:spPr>
        <p:txBody>
          <a:bodyPr/>
          <a:lstStyle>
            <a:lvl1pPr>
              <a:defRPr/>
            </a:lvl1pPr>
          </a:lstStyle>
          <a:p>
            <a:fld id="{C0FC200F-D93D-4FE8-92BE-33C1BE5DE0B2}" type="slidenum">
              <a:rPr lang="da-DK" altLang="da-DK"/>
              <a:pPr/>
              <a:t>‹nr.›</a:t>
            </a:fld>
            <a:endParaRPr lang="da-DK" altLang="da-DK"/>
          </a:p>
        </p:txBody>
      </p:sp>
    </p:spTree>
    <p:extLst>
      <p:ext uri="{BB962C8B-B14F-4D97-AF65-F5344CB8AC3E}">
        <p14:creationId xmlns:p14="http://schemas.microsoft.com/office/powerpoint/2010/main" val="2244667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42"/>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481D0D4D-A7D7-4456-9630-5E81583D9C78}" type="slidenum">
              <a:rPr lang="da-DK" altLang="da-DK"/>
              <a:pPr/>
              <a:t>‹nr.›</a:t>
            </a:fld>
            <a:endParaRPr lang="da-DK" altLang="da-DK"/>
          </a:p>
        </p:txBody>
      </p:sp>
    </p:spTree>
    <p:extLst>
      <p:ext uri="{BB962C8B-B14F-4D97-AF65-F5344CB8AC3E}">
        <p14:creationId xmlns:p14="http://schemas.microsoft.com/office/powerpoint/2010/main" val="18598905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6"/>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D7D1061B-A66E-5C2F-D6C6-4FC9C9B99A58}"/>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67FD1860-D989-CC05-6086-27E189C6A72F}"/>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D893643E-79CD-D271-3F90-F4D61E57E8A4}"/>
              </a:ext>
            </a:extLst>
          </p:cNvPr>
          <p:cNvSpPr>
            <a:spLocks noGrp="1" noChangeArrowheads="1"/>
          </p:cNvSpPr>
          <p:nvPr>
            <p:ph type="sldNum" sz="quarter" idx="12"/>
          </p:nvPr>
        </p:nvSpPr>
        <p:spPr>
          <a:ln/>
        </p:spPr>
        <p:txBody>
          <a:bodyPr/>
          <a:lstStyle>
            <a:lvl1pPr>
              <a:defRPr/>
            </a:lvl1pPr>
          </a:lstStyle>
          <a:p>
            <a:fld id="{A8B67C62-E525-4314-889A-8686AD5CB6E0}" type="slidenum">
              <a:rPr lang="da-DK" altLang="da-DK"/>
              <a:pPr/>
              <a:t>‹nr.›</a:t>
            </a:fld>
            <a:endParaRPr lang="da-DK" altLang="da-DK"/>
          </a:p>
        </p:txBody>
      </p:sp>
    </p:spTree>
    <p:extLst>
      <p:ext uri="{BB962C8B-B14F-4D97-AF65-F5344CB8AC3E}">
        <p14:creationId xmlns:p14="http://schemas.microsoft.com/office/powerpoint/2010/main" val="25133703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8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C71544E6-37C6-C65F-57FC-C85C8623C779}"/>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8" name="Rectangle 5">
            <a:extLst>
              <a:ext uri="{FF2B5EF4-FFF2-40B4-BE49-F238E27FC236}">
                <a16:creationId xmlns:a16="http://schemas.microsoft.com/office/drawing/2014/main" id="{AD25324B-89CA-4296-D435-5FC2A971C74B}"/>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9" name="Rectangle 6">
            <a:extLst>
              <a:ext uri="{FF2B5EF4-FFF2-40B4-BE49-F238E27FC236}">
                <a16:creationId xmlns:a16="http://schemas.microsoft.com/office/drawing/2014/main" id="{F21A2BAB-B5E4-4D9C-8D7B-7BF725D956B6}"/>
              </a:ext>
            </a:extLst>
          </p:cNvPr>
          <p:cNvSpPr>
            <a:spLocks noGrp="1" noChangeArrowheads="1"/>
          </p:cNvSpPr>
          <p:nvPr>
            <p:ph type="sldNum" sz="quarter" idx="12"/>
          </p:nvPr>
        </p:nvSpPr>
        <p:spPr>
          <a:ln/>
        </p:spPr>
        <p:txBody>
          <a:bodyPr/>
          <a:lstStyle>
            <a:lvl1pPr>
              <a:defRPr/>
            </a:lvl1pPr>
          </a:lstStyle>
          <a:p>
            <a:fld id="{96AEEBA0-99F5-42BE-9626-98B9CB897089}" type="slidenum">
              <a:rPr lang="da-DK" altLang="da-DK"/>
              <a:pPr/>
              <a:t>‹nr.›</a:t>
            </a:fld>
            <a:endParaRPr lang="da-DK" altLang="da-DK"/>
          </a:p>
        </p:txBody>
      </p:sp>
    </p:spTree>
    <p:extLst>
      <p:ext uri="{BB962C8B-B14F-4D97-AF65-F5344CB8AC3E}">
        <p14:creationId xmlns:p14="http://schemas.microsoft.com/office/powerpoint/2010/main" val="13008829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8130676B-E0C5-BA88-FB63-40A5D6163792}"/>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4" name="Rectangle 5">
            <a:extLst>
              <a:ext uri="{FF2B5EF4-FFF2-40B4-BE49-F238E27FC236}">
                <a16:creationId xmlns:a16="http://schemas.microsoft.com/office/drawing/2014/main" id="{67CBC812-1BCD-6CF4-4C68-30422E662AA7}"/>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5" name="Rectangle 6">
            <a:extLst>
              <a:ext uri="{FF2B5EF4-FFF2-40B4-BE49-F238E27FC236}">
                <a16:creationId xmlns:a16="http://schemas.microsoft.com/office/drawing/2014/main" id="{8EB30CA3-3802-4402-CE47-B7FF14E2624F}"/>
              </a:ext>
            </a:extLst>
          </p:cNvPr>
          <p:cNvSpPr>
            <a:spLocks noGrp="1" noChangeArrowheads="1"/>
          </p:cNvSpPr>
          <p:nvPr>
            <p:ph type="sldNum" sz="quarter" idx="12"/>
          </p:nvPr>
        </p:nvSpPr>
        <p:spPr>
          <a:ln/>
        </p:spPr>
        <p:txBody>
          <a:bodyPr/>
          <a:lstStyle>
            <a:lvl1pPr>
              <a:defRPr/>
            </a:lvl1pPr>
          </a:lstStyle>
          <a:p>
            <a:fld id="{8D81D65C-B180-4613-8665-C41F4A04A90B}" type="slidenum">
              <a:rPr lang="da-DK" altLang="da-DK"/>
              <a:pPr/>
              <a:t>‹nr.›</a:t>
            </a:fld>
            <a:endParaRPr lang="da-DK" altLang="da-DK"/>
          </a:p>
        </p:txBody>
      </p:sp>
    </p:spTree>
    <p:extLst>
      <p:ext uri="{BB962C8B-B14F-4D97-AF65-F5344CB8AC3E}">
        <p14:creationId xmlns:p14="http://schemas.microsoft.com/office/powerpoint/2010/main" val="37863958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E787EB-427F-A9A0-A0CE-E79C45203095}"/>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3" name="Rectangle 5">
            <a:extLst>
              <a:ext uri="{FF2B5EF4-FFF2-40B4-BE49-F238E27FC236}">
                <a16:creationId xmlns:a16="http://schemas.microsoft.com/office/drawing/2014/main" id="{3744D874-B52C-D05E-C3C4-9855EF664784}"/>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4" name="Rectangle 6">
            <a:extLst>
              <a:ext uri="{FF2B5EF4-FFF2-40B4-BE49-F238E27FC236}">
                <a16:creationId xmlns:a16="http://schemas.microsoft.com/office/drawing/2014/main" id="{4338E431-F1C9-FF27-6716-A56E4E6EA2A0}"/>
              </a:ext>
            </a:extLst>
          </p:cNvPr>
          <p:cNvSpPr>
            <a:spLocks noGrp="1" noChangeArrowheads="1"/>
          </p:cNvSpPr>
          <p:nvPr>
            <p:ph type="sldNum" sz="quarter" idx="12"/>
          </p:nvPr>
        </p:nvSpPr>
        <p:spPr>
          <a:ln/>
        </p:spPr>
        <p:txBody>
          <a:bodyPr/>
          <a:lstStyle>
            <a:lvl1pPr>
              <a:defRPr/>
            </a:lvl1pPr>
          </a:lstStyle>
          <a:p>
            <a:fld id="{2B12E22E-75F3-4218-A5A6-D918612B26C5}" type="slidenum">
              <a:rPr lang="da-DK" altLang="da-DK"/>
              <a:pPr/>
              <a:t>‹nr.›</a:t>
            </a:fld>
            <a:endParaRPr lang="da-DK" altLang="da-DK"/>
          </a:p>
        </p:txBody>
      </p:sp>
    </p:spTree>
    <p:extLst>
      <p:ext uri="{BB962C8B-B14F-4D97-AF65-F5344CB8AC3E}">
        <p14:creationId xmlns:p14="http://schemas.microsoft.com/office/powerpoint/2010/main" val="29439834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8"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499" y="27307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2016EFC0-62A2-27A3-0DF5-D19478555341}"/>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EF732CE6-E7A9-D2FF-F93D-12D6A45DE4B7}"/>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AB7C5280-8E04-FAD9-5102-44BF231D90CF}"/>
              </a:ext>
            </a:extLst>
          </p:cNvPr>
          <p:cNvSpPr>
            <a:spLocks noGrp="1" noChangeArrowheads="1"/>
          </p:cNvSpPr>
          <p:nvPr>
            <p:ph type="sldNum" sz="quarter" idx="12"/>
          </p:nvPr>
        </p:nvSpPr>
        <p:spPr>
          <a:ln/>
        </p:spPr>
        <p:txBody>
          <a:bodyPr/>
          <a:lstStyle>
            <a:lvl1pPr>
              <a:defRPr/>
            </a:lvl1pPr>
          </a:lstStyle>
          <a:p>
            <a:fld id="{C26D0646-4C81-4E2C-A959-1E28FCB7DDD2}" type="slidenum">
              <a:rPr lang="da-DK" altLang="da-DK"/>
              <a:pPr/>
              <a:t>‹nr.›</a:t>
            </a:fld>
            <a:endParaRPr lang="da-DK" altLang="da-DK"/>
          </a:p>
        </p:txBody>
      </p:sp>
    </p:spTree>
    <p:extLst>
      <p:ext uri="{BB962C8B-B14F-4D97-AF65-F5344CB8AC3E}">
        <p14:creationId xmlns:p14="http://schemas.microsoft.com/office/powerpoint/2010/main" val="249564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05909EA2-22FC-94C0-39FB-A560EB055630}"/>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1D6EDA8B-A958-A703-671E-F04FFFC7AC24}"/>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25CC3482-E875-F4FE-3387-11374C05817F}"/>
              </a:ext>
            </a:extLst>
          </p:cNvPr>
          <p:cNvSpPr>
            <a:spLocks noGrp="1" noChangeArrowheads="1"/>
          </p:cNvSpPr>
          <p:nvPr>
            <p:ph type="sldNum" sz="quarter" idx="12"/>
          </p:nvPr>
        </p:nvSpPr>
        <p:spPr>
          <a:ln/>
        </p:spPr>
        <p:txBody>
          <a:bodyPr/>
          <a:lstStyle>
            <a:lvl1pPr>
              <a:defRPr/>
            </a:lvl1pPr>
          </a:lstStyle>
          <a:p>
            <a:fld id="{6E3B86B3-0BA3-4B05-8773-6108C9701184}" type="slidenum">
              <a:rPr lang="da-DK" altLang="da-DK"/>
              <a:pPr/>
              <a:t>‹nr.›</a:t>
            </a:fld>
            <a:endParaRPr lang="da-DK" altLang="da-DK"/>
          </a:p>
        </p:txBody>
      </p:sp>
    </p:spTree>
    <p:extLst>
      <p:ext uri="{BB962C8B-B14F-4D97-AF65-F5344CB8AC3E}">
        <p14:creationId xmlns:p14="http://schemas.microsoft.com/office/powerpoint/2010/main" val="30271767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A370A04E-312B-7252-92EF-24584DCFE516}"/>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D2186C2C-A279-839C-3C57-91EB91F7AEF2}"/>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14D689DD-8AAB-D47D-FA7D-4825E2A62287}"/>
              </a:ext>
            </a:extLst>
          </p:cNvPr>
          <p:cNvSpPr>
            <a:spLocks noGrp="1" noChangeArrowheads="1"/>
          </p:cNvSpPr>
          <p:nvPr>
            <p:ph type="sldNum" sz="quarter" idx="12"/>
          </p:nvPr>
        </p:nvSpPr>
        <p:spPr>
          <a:ln/>
        </p:spPr>
        <p:txBody>
          <a:bodyPr/>
          <a:lstStyle>
            <a:lvl1pPr>
              <a:defRPr/>
            </a:lvl1pPr>
          </a:lstStyle>
          <a:p>
            <a:fld id="{6871F05C-87C5-4778-AA84-69251A422862}" type="slidenum">
              <a:rPr lang="da-DK" altLang="da-DK"/>
              <a:pPr/>
              <a:t>‹nr.›</a:t>
            </a:fld>
            <a:endParaRPr lang="da-DK" altLang="da-DK"/>
          </a:p>
        </p:txBody>
      </p:sp>
    </p:spTree>
    <p:extLst>
      <p:ext uri="{BB962C8B-B14F-4D97-AF65-F5344CB8AC3E}">
        <p14:creationId xmlns:p14="http://schemas.microsoft.com/office/powerpoint/2010/main" val="13828561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62"/>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62"/>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E37A4C92-282D-A499-CBDA-FD3F9542778F}"/>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636CCABA-AA81-D8FA-8111-BEF80EAF287D}"/>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9D384004-2FCC-2BD5-4993-8D52F9276169}"/>
              </a:ext>
            </a:extLst>
          </p:cNvPr>
          <p:cNvSpPr>
            <a:spLocks noGrp="1" noChangeArrowheads="1"/>
          </p:cNvSpPr>
          <p:nvPr>
            <p:ph type="sldNum" sz="quarter" idx="12"/>
          </p:nvPr>
        </p:nvSpPr>
        <p:spPr>
          <a:ln/>
        </p:spPr>
        <p:txBody>
          <a:bodyPr/>
          <a:lstStyle>
            <a:lvl1pPr>
              <a:defRPr/>
            </a:lvl1pPr>
          </a:lstStyle>
          <a:p>
            <a:fld id="{0D18D1BF-BF4E-47D7-878E-4B9982E94329}" type="slidenum">
              <a:rPr lang="da-DK" altLang="da-DK"/>
              <a:pPr/>
              <a:t>‹nr.›</a:t>
            </a:fld>
            <a:endParaRPr lang="da-DK" altLang="da-DK"/>
          </a:p>
        </p:txBody>
      </p:sp>
    </p:spTree>
    <p:extLst>
      <p:ext uri="{BB962C8B-B14F-4D97-AF65-F5344CB8AC3E}">
        <p14:creationId xmlns:p14="http://schemas.microsoft.com/office/powerpoint/2010/main" val="29002440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60496" y="274638"/>
            <a:ext cx="8050212" cy="1143000"/>
          </a:xfrm>
        </p:spPr>
        <p:txBody>
          <a:bodyPr/>
          <a:lstStyle/>
          <a:p>
            <a:r>
              <a:rPr lang="da-DK"/>
              <a:t>Klik for at redigere i master</a:t>
            </a:r>
          </a:p>
        </p:txBody>
      </p:sp>
      <p:sp>
        <p:nvSpPr>
          <p:cNvPr id="3" name="Pladsholder til tekst 2"/>
          <p:cNvSpPr>
            <a:spLocks noGrp="1"/>
          </p:cNvSpPr>
          <p:nvPr>
            <p:ph type="body" sz="half" idx="1"/>
          </p:nvPr>
        </p:nvSpPr>
        <p:spPr>
          <a:xfrm>
            <a:off x="1360488" y="1600206"/>
            <a:ext cx="3948112"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B118DB87-1570-7A5D-602A-1F37847A495A}"/>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3EA6F88B-E444-1188-84CC-01415315C1C5}"/>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E66D00D1-E5C6-7A17-00E7-3CC404FB7BA8}"/>
              </a:ext>
            </a:extLst>
          </p:cNvPr>
          <p:cNvSpPr>
            <a:spLocks noGrp="1" noChangeArrowheads="1"/>
          </p:cNvSpPr>
          <p:nvPr>
            <p:ph type="sldNum" sz="quarter" idx="12"/>
          </p:nvPr>
        </p:nvSpPr>
        <p:spPr>
          <a:ln/>
        </p:spPr>
        <p:txBody>
          <a:bodyPr/>
          <a:lstStyle>
            <a:lvl1pPr>
              <a:defRPr/>
            </a:lvl1pPr>
          </a:lstStyle>
          <a:p>
            <a:fld id="{27056548-2DC3-459F-96AB-E550696859B7}" type="slidenum">
              <a:rPr lang="da-DK" altLang="da-DK"/>
              <a:pPr/>
              <a:t>‹nr.›</a:t>
            </a:fld>
            <a:endParaRPr lang="da-DK" altLang="da-DK"/>
          </a:p>
        </p:txBody>
      </p:sp>
    </p:spTree>
    <p:extLst>
      <p:ext uri="{BB962C8B-B14F-4D97-AF65-F5344CB8AC3E}">
        <p14:creationId xmlns:p14="http://schemas.microsoft.com/office/powerpoint/2010/main" val="326735237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4">
            <a:extLst>
              <a:ext uri="{FF2B5EF4-FFF2-40B4-BE49-F238E27FC236}">
                <a16:creationId xmlns:a16="http://schemas.microsoft.com/office/drawing/2014/main" id="{84B1FB13-492C-D997-841B-3C8ABE0BB208}"/>
              </a:ext>
            </a:extLst>
          </p:cNvPr>
          <p:cNvSpPr>
            <a:spLocks noGrp="1" noChangeArrowheads="1"/>
          </p:cNvSpPr>
          <p:nvPr>
            <p:ph type="dt" sz="half" idx="10"/>
          </p:nvPr>
        </p:nvSpPr>
        <p:spPr>
          <a:ln/>
        </p:spPr>
        <p:txBody>
          <a:bodyPr/>
          <a:lstStyle>
            <a:lvl1pPr>
              <a:defRPr/>
            </a:lvl1pPr>
          </a:lstStyle>
          <a:p>
            <a:pPr>
              <a:defRPr/>
            </a:pPr>
            <a:fld id="{AE308B97-B776-417D-A4E0-2BFBFC10DCD1}" type="datetime1">
              <a:rPr lang="da-DK" altLang="da-DK"/>
              <a:pPr>
                <a:defRPr/>
              </a:pPr>
              <a:t>01-07-2024</a:t>
            </a:fld>
            <a:endParaRPr lang="en-US" altLang="da-DK"/>
          </a:p>
        </p:txBody>
      </p:sp>
      <p:sp>
        <p:nvSpPr>
          <p:cNvPr id="5" name="Rectangle 5">
            <a:extLst>
              <a:ext uri="{FF2B5EF4-FFF2-40B4-BE49-F238E27FC236}">
                <a16:creationId xmlns:a16="http://schemas.microsoft.com/office/drawing/2014/main" id="{4C59D219-ECBB-64A5-DF89-6456FD9370BC}"/>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A68D70C2-D664-FB3E-E3A0-3C3506921158}"/>
              </a:ext>
            </a:extLst>
          </p:cNvPr>
          <p:cNvSpPr>
            <a:spLocks noGrp="1" noChangeArrowheads="1"/>
          </p:cNvSpPr>
          <p:nvPr>
            <p:ph type="sldNum" sz="quarter" idx="12"/>
          </p:nvPr>
        </p:nvSpPr>
        <p:spPr>
          <a:ln/>
        </p:spPr>
        <p:txBody>
          <a:bodyPr/>
          <a:lstStyle>
            <a:lvl1pPr>
              <a:defRPr/>
            </a:lvl1pPr>
          </a:lstStyle>
          <a:p>
            <a:fld id="{BD0E7D70-9089-40B8-901F-1AC1248DE5DC}" type="slidenum">
              <a:rPr lang="da-DK" altLang="da-DK"/>
              <a:pPr/>
              <a:t>‹nr.›</a:t>
            </a:fld>
            <a:endParaRPr lang="da-DK" altLang="da-DK"/>
          </a:p>
        </p:txBody>
      </p:sp>
    </p:spTree>
    <p:extLst>
      <p:ext uri="{BB962C8B-B14F-4D97-AF65-F5344CB8AC3E}">
        <p14:creationId xmlns:p14="http://schemas.microsoft.com/office/powerpoint/2010/main" val="4199690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6"/>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B7783637-0FAC-4503-B0F4-6C25DFC550CA}" type="slidenum">
              <a:rPr lang="da-DK" altLang="da-DK"/>
              <a:pPr/>
              <a:t>‹nr.›</a:t>
            </a:fld>
            <a:endParaRPr lang="da-DK" altLang="da-DK"/>
          </a:p>
        </p:txBody>
      </p:sp>
    </p:spTree>
    <p:extLst>
      <p:ext uri="{BB962C8B-B14F-4D97-AF65-F5344CB8AC3E}">
        <p14:creationId xmlns:p14="http://schemas.microsoft.com/office/powerpoint/2010/main" val="225704573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F265C2A0-69AA-9CC3-87CA-B528EC488E60}"/>
              </a:ext>
            </a:extLst>
          </p:cNvPr>
          <p:cNvSpPr>
            <a:spLocks noGrp="1" noChangeArrowheads="1"/>
          </p:cNvSpPr>
          <p:nvPr>
            <p:ph type="dt" sz="half" idx="10"/>
          </p:nvPr>
        </p:nvSpPr>
        <p:spPr>
          <a:ln/>
        </p:spPr>
        <p:txBody>
          <a:bodyPr/>
          <a:lstStyle>
            <a:lvl1pPr>
              <a:defRPr/>
            </a:lvl1pPr>
          </a:lstStyle>
          <a:p>
            <a:pPr>
              <a:defRPr/>
            </a:pPr>
            <a:fld id="{29E86C55-5113-4155-8026-5C5653E7C58F}" type="datetime1">
              <a:rPr lang="da-DK" altLang="da-DK"/>
              <a:pPr>
                <a:defRPr/>
              </a:pPr>
              <a:t>01-07-2024</a:t>
            </a:fld>
            <a:endParaRPr lang="en-US" altLang="da-DK"/>
          </a:p>
        </p:txBody>
      </p:sp>
      <p:sp>
        <p:nvSpPr>
          <p:cNvPr id="5" name="Rectangle 5">
            <a:extLst>
              <a:ext uri="{FF2B5EF4-FFF2-40B4-BE49-F238E27FC236}">
                <a16:creationId xmlns:a16="http://schemas.microsoft.com/office/drawing/2014/main" id="{1C26A400-25FB-DCD9-645C-8A6A6F38E31C}"/>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7F93C68A-30EA-8B07-4E20-3D955FE43F29}"/>
              </a:ext>
            </a:extLst>
          </p:cNvPr>
          <p:cNvSpPr>
            <a:spLocks noGrp="1" noChangeArrowheads="1"/>
          </p:cNvSpPr>
          <p:nvPr>
            <p:ph type="sldNum" sz="quarter" idx="12"/>
          </p:nvPr>
        </p:nvSpPr>
        <p:spPr>
          <a:ln/>
        </p:spPr>
        <p:txBody>
          <a:bodyPr/>
          <a:lstStyle>
            <a:lvl1pPr>
              <a:defRPr/>
            </a:lvl1pPr>
          </a:lstStyle>
          <a:p>
            <a:fld id="{777FDE71-86C9-4266-8AE7-C22A6118C563}" type="slidenum">
              <a:rPr lang="da-DK" altLang="da-DK"/>
              <a:pPr/>
              <a:t>‹nr.›</a:t>
            </a:fld>
            <a:endParaRPr lang="da-DK" altLang="da-DK"/>
          </a:p>
        </p:txBody>
      </p:sp>
    </p:spTree>
    <p:extLst>
      <p:ext uri="{BB962C8B-B14F-4D97-AF65-F5344CB8AC3E}">
        <p14:creationId xmlns:p14="http://schemas.microsoft.com/office/powerpoint/2010/main" val="20643403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a:extLst>
              <a:ext uri="{FF2B5EF4-FFF2-40B4-BE49-F238E27FC236}">
                <a16:creationId xmlns:a16="http://schemas.microsoft.com/office/drawing/2014/main" id="{0FA46376-54AB-7309-4A60-9A905BF5BD99}"/>
              </a:ext>
            </a:extLst>
          </p:cNvPr>
          <p:cNvSpPr>
            <a:spLocks noGrp="1" noChangeArrowheads="1"/>
          </p:cNvSpPr>
          <p:nvPr>
            <p:ph type="dt" sz="half" idx="10"/>
          </p:nvPr>
        </p:nvSpPr>
        <p:spPr>
          <a:ln/>
        </p:spPr>
        <p:txBody>
          <a:bodyPr/>
          <a:lstStyle>
            <a:lvl1pPr>
              <a:defRPr/>
            </a:lvl1pPr>
          </a:lstStyle>
          <a:p>
            <a:pPr>
              <a:defRPr/>
            </a:pPr>
            <a:fld id="{B4D02CCE-A2C3-4C1C-A611-72FA487CC5F1}" type="datetime1">
              <a:rPr lang="da-DK" altLang="da-DK"/>
              <a:pPr>
                <a:defRPr/>
              </a:pPr>
              <a:t>01-07-2024</a:t>
            </a:fld>
            <a:endParaRPr lang="en-US" altLang="da-DK"/>
          </a:p>
        </p:txBody>
      </p:sp>
      <p:sp>
        <p:nvSpPr>
          <p:cNvPr id="5" name="Rectangle 5">
            <a:extLst>
              <a:ext uri="{FF2B5EF4-FFF2-40B4-BE49-F238E27FC236}">
                <a16:creationId xmlns:a16="http://schemas.microsoft.com/office/drawing/2014/main" id="{0635E2F6-A90D-6788-D0C2-8B9D4D802FC4}"/>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B0D63F14-6019-DDBE-002D-AD8B994F66F6}"/>
              </a:ext>
            </a:extLst>
          </p:cNvPr>
          <p:cNvSpPr>
            <a:spLocks noGrp="1" noChangeArrowheads="1"/>
          </p:cNvSpPr>
          <p:nvPr>
            <p:ph type="sldNum" sz="quarter" idx="12"/>
          </p:nvPr>
        </p:nvSpPr>
        <p:spPr>
          <a:ln/>
        </p:spPr>
        <p:txBody>
          <a:bodyPr/>
          <a:lstStyle>
            <a:lvl1pPr>
              <a:defRPr/>
            </a:lvl1pPr>
          </a:lstStyle>
          <a:p>
            <a:fld id="{689EA00D-182C-45D9-AEA6-EBC6447DE2FE}" type="slidenum">
              <a:rPr lang="da-DK" altLang="da-DK"/>
              <a:pPr/>
              <a:t>‹nr.›</a:t>
            </a:fld>
            <a:endParaRPr lang="da-DK" altLang="da-DK"/>
          </a:p>
        </p:txBody>
      </p:sp>
    </p:spTree>
    <p:extLst>
      <p:ext uri="{BB962C8B-B14F-4D97-AF65-F5344CB8AC3E}">
        <p14:creationId xmlns:p14="http://schemas.microsoft.com/office/powerpoint/2010/main" val="27250651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0" y="1600200"/>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4D1CD8BA-0AA1-64C4-EBEE-4CE69F3714F7}"/>
              </a:ext>
            </a:extLst>
          </p:cNvPr>
          <p:cNvSpPr>
            <a:spLocks noGrp="1" noChangeArrowheads="1"/>
          </p:cNvSpPr>
          <p:nvPr>
            <p:ph type="dt" sz="half" idx="10"/>
          </p:nvPr>
        </p:nvSpPr>
        <p:spPr>
          <a:ln/>
        </p:spPr>
        <p:txBody>
          <a:bodyPr/>
          <a:lstStyle>
            <a:lvl1pPr>
              <a:defRPr/>
            </a:lvl1pPr>
          </a:lstStyle>
          <a:p>
            <a:pPr>
              <a:defRPr/>
            </a:pPr>
            <a:fld id="{3F24036D-F9DB-4DDE-9DBE-A4DFF7201F87}" type="datetime1">
              <a:rPr lang="da-DK" altLang="da-DK"/>
              <a:pPr>
                <a:defRPr/>
              </a:pPr>
              <a:t>01-07-2024</a:t>
            </a:fld>
            <a:endParaRPr lang="en-US" altLang="da-DK"/>
          </a:p>
        </p:txBody>
      </p:sp>
      <p:sp>
        <p:nvSpPr>
          <p:cNvPr id="6" name="Rectangle 5">
            <a:extLst>
              <a:ext uri="{FF2B5EF4-FFF2-40B4-BE49-F238E27FC236}">
                <a16:creationId xmlns:a16="http://schemas.microsoft.com/office/drawing/2014/main" id="{F436705C-7B52-B6E1-FEFA-62197CF96EEF}"/>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2294CCF1-41D4-239D-B7A1-5A0C85B3F22A}"/>
              </a:ext>
            </a:extLst>
          </p:cNvPr>
          <p:cNvSpPr>
            <a:spLocks noGrp="1" noChangeArrowheads="1"/>
          </p:cNvSpPr>
          <p:nvPr>
            <p:ph type="sldNum" sz="quarter" idx="12"/>
          </p:nvPr>
        </p:nvSpPr>
        <p:spPr>
          <a:ln/>
        </p:spPr>
        <p:txBody>
          <a:bodyPr/>
          <a:lstStyle>
            <a:lvl1pPr>
              <a:defRPr/>
            </a:lvl1pPr>
          </a:lstStyle>
          <a:p>
            <a:fld id="{69701C73-225A-43A9-A689-0BD9A923D52D}" type="slidenum">
              <a:rPr lang="da-DK" altLang="da-DK"/>
              <a:pPr/>
              <a:t>‹nr.›</a:t>
            </a:fld>
            <a:endParaRPr lang="da-DK" altLang="da-DK"/>
          </a:p>
        </p:txBody>
      </p:sp>
    </p:spTree>
    <p:extLst>
      <p:ext uri="{BB962C8B-B14F-4D97-AF65-F5344CB8AC3E}">
        <p14:creationId xmlns:p14="http://schemas.microsoft.com/office/powerpoint/2010/main" val="48330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CF4E0D7F-535C-3870-67F1-B46DDAB75965}"/>
              </a:ext>
            </a:extLst>
          </p:cNvPr>
          <p:cNvSpPr>
            <a:spLocks noGrp="1" noChangeArrowheads="1"/>
          </p:cNvSpPr>
          <p:nvPr>
            <p:ph type="dt" sz="half" idx="10"/>
          </p:nvPr>
        </p:nvSpPr>
        <p:spPr>
          <a:ln/>
        </p:spPr>
        <p:txBody>
          <a:bodyPr/>
          <a:lstStyle>
            <a:lvl1pPr>
              <a:defRPr/>
            </a:lvl1pPr>
          </a:lstStyle>
          <a:p>
            <a:pPr>
              <a:defRPr/>
            </a:pPr>
            <a:fld id="{325D8DD3-2B64-4E56-8485-D9642A626E53}" type="datetime1">
              <a:rPr lang="da-DK" altLang="da-DK"/>
              <a:pPr>
                <a:defRPr/>
              </a:pPr>
              <a:t>01-07-2024</a:t>
            </a:fld>
            <a:endParaRPr lang="en-US" altLang="da-DK"/>
          </a:p>
        </p:txBody>
      </p:sp>
      <p:sp>
        <p:nvSpPr>
          <p:cNvPr id="8" name="Rectangle 5">
            <a:extLst>
              <a:ext uri="{FF2B5EF4-FFF2-40B4-BE49-F238E27FC236}">
                <a16:creationId xmlns:a16="http://schemas.microsoft.com/office/drawing/2014/main" id="{218774C0-8CB0-79C2-765A-8565063F096D}"/>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9" name="Rectangle 6">
            <a:extLst>
              <a:ext uri="{FF2B5EF4-FFF2-40B4-BE49-F238E27FC236}">
                <a16:creationId xmlns:a16="http://schemas.microsoft.com/office/drawing/2014/main" id="{A9AEEEA3-AC46-CF3E-FA62-AD229CADB022}"/>
              </a:ext>
            </a:extLst>
          </p:cNvPr>
          <p:cNvSpPr>
            <a:spLocks noGrp="1" noChangeArrowheads="1"/>
          </p:cNvSpPr>
          <p:nvPr>
            <p:ph type="sldNum" sz="quarter" idx="12"/>
          </p:nvPr>
        </p:nvSpPr>
        <p:spPr>
          <a:ln/>
        </p:spPr>
        <p:txBody>
          <a:bodyPr/>
          <a:lstStyle>
            <a:lvl1pPr>
              <a:defRPr/>
            </a:lvl1pPr>
          </a:lstStyle>
          <a:p>
            <a:fld id="{16639E59-CEA6-4DB9-9E5C-F0519EC46C03}" type="slidenum">
              <a:rPr lang="da-DK" altLang="da-DK"/>
              <a:pPr/>
              <a:t>‹nr.›</a:t>
            </a:fld>
            <a:endParaRPr lang="da-DK" altLang="da-DK"/>
          </a:p>
        </p:txBody>
      </p:sp>
    </p:spTree>
    <p:extLst>
      <p:ext uri="{BB962C8B-B14F-4D97-AF65-F5344CB8AC3E}">
        <p14:creationId xmlns:p14="http://schemas.microsoft.com/office/powerpoint/2010/main" val="40070871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E517817B-0F09-0933-D563-9E91A6C571B8}"/>
              </a:ext>
            </a:extLst>
          </p:cNvPr>
          <p:cNvSpPr>
            <a:spLocks noGrp="1" noChangeArrowheads="1"/>
          </p:cNvSpPr>
          <p:nvPr>
            <p:ph type="dt" sz="half" idx="10"/>
          </p:nvPr>
        </p:nvSpPr>
        <p:spPr>
          <a:ln/>
        </p:spPr>
        <p:txBody>
          <a:bodyPr/>
          <a:lstStyle>
            <a:lvl1pPr>
              <a:defRPr/>
            </a:lvl1pPr>
          </a:lstStyle>
          <a:p>
            <a:pPr>
              <a:defRPr/>
            </a:pPr>
            <a:fld id="{D8535051-6649-47D2-BFCC-598B1DADE629}" type="datetime1">
              <a:rPr lang="da-DK" altLang="da-DK"/>
              <a:pPr>
                <a:defRPr/>
              </a:pPr>
              <a:t>01-07-2024</a:t>
            </a:fld>
            <a:endParaRPr lang="en-US" altLang="da-DK"/>
          </a:p>
        </p:txBody>
      </p:sp>
      <p:sp>
        <p:nvSpPr>
          <p:cNvPr id="4" name="Rectangle 5">
            <a:extLst>
              <a:ext uri="{FF2B5EF4-FFF2-40B4-BE49-F238E27FC236}">
                <a16:creationId xmlns:a16="http://schemas.microsoft.com/office/drawing/2014/main" id="{EDD6B607-F9E2-8084-2B94-8F1F8F37258D}"/>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5" name="Rectangle 6">
            <a:extLst>
              <a:ext uri="{FF2B5EF4-FFF2-40B4-BE49-F238E27FC236}">
                <a16:creationId xmlns:a16="http://schemas.microsoft.com/office/drawing/2014/main" id="{7DB60C6E-CFB4-CE35-B2C0-1493FAF7F0AB}"/>
              </a:ext>
            </a:extLst>
          </p:cNvPr>
          <p:cNvSpPr>
            <a:spLocks noGrp="1" noChangeArrowheads="1"/>
          </p:cNvSpPr>
          <p:nvPr>
            <p:ph type="sldNum" sz="quarter" idx="12"/>
          </p:nvPr>
        </p:nvSpPr>
        <p:spPr>
          <a:ln/>
        </p:spPr>
        <p:txBody>
          <a:bodyPr/>
          <a:lstStyle>
            <a:lvl1pPr>
              <a:defRPr/>
            </a:lvl1pPr>
          </a:lstStyle>
          <a:p>
            <a:fld id="{F997BA2C-0837-4CD1-87A9-D9A2620FB64F}" type="slidenum">
              <a:rPr lang="da-DK" altLang="da-DK"/>
              <a:pPr/>
              <a:t>‹nr.›</a:t>
            </a:fld>
            <a:endParaRPr lang="da-DK" altLang="da-DK"/>
          </a:p>
        </p:txBody>
      </p:sp>
    </p:spTree>
    <p:extLst>
      <p:ext uri="{BB962C8B-B14F-4D97-AF65-F5344CB8AC3E}">
        <p14:creationId xmlns:p14="http://schemas.microsoft.com/office/powerpoint/2010/main" val="40363162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C281B7-487D-3333-28E9-7395B6F3AC31}"/>
              </a:ext>
            </a:extLst>
          </p:cNvPr>
          <p:cNvSpPr>
            <a:spLocks noGrp="1" noChangeArrowheads="1"/>
          </p:cNvSpPr>
          <p:nvPr>
            <p:ph type="dt" sz="half" idx="10"/>
          </p:nvPr>
        </p:nvSpPr>
        <p:spPr>
          <a:ln/>
        </p:spPr>
        <p:txBody>
          <a:bodyPr/>
          <a:lstStyle>
            <a:lvl1pPr>
              <a:defRPr/>
            </a:lvl1pPr>
          </a:lstStyle>
          <a:p>
            <a:pPr>
              <a:defRPr/>
            </a:pPr>
            <a:fld id="{98570ABB-8B20-40AE-9EE3-0C363684CC0D}" type="datetime1">
              <a:rPr lang="da-DK" altLang="da-DK"/>
              <a:pPr>
                <a:defRPr/>
              </a:pPr>
              <a:t>01-07-2024</a:t>
            </a:fld>
            <a:endParaRPr lang="en-US" altLang="da-DK"/>
          </a:p>
        </p:txBody>
      </p:sp>
      <p:sp>
        <p:nvSpPr>
          <p:cNvPr id="3" name="Rectangle 5">
            <a:extLst>
              <a:ext uri="{FF2B5EF4-FFF2-40B4-BE49-F238E27FC236}">
                <a16:creationId xmlns:a16="http://schemas.microsoft.com/office/drawing/2014/main" id="{99B7266D-C70A-0B88-9EDE-1DD5B342A393}"/>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4" name="Rectangle 6">
            <a:extLst>
              <a:ext uri="{FF2B5EF4-FFF2-40B4-BE49-F238E27FC236}">
                <a16:creationId xmlns:a16="http://schemas.microsoft.com/office/drawing/2014/main" id="{6AB934F7-00F0-408A-36FA-996C9A28A4B2}"/>
              </a:ext>
            </a:extLst>
          </p:cNvPr>
          <p:cNvSpPr>
            <a:spLocks noGrp="1" noChangeArrowheads="1"/>
          </p:cNvSpPr>
          <p:nvPr>
            <p:ph type="sldNum" sz="quarter" idx="12"/>
          </p:nvPr>
        </p:nvSpPr>
        <p:spPr>
          <a:ln/>
        </p:spPr>
        <p:txBody>
          <a:bodyPr/>
          <a:lstStyle>
            <a:lvl1pPr>
              <a:defRPr/>
            </a:lvl1pPr>
          </a:lstStyle>
          <a:p>
            <a:fld id="{3FD2374A-F95B-46A5-A243-B73D052FB7F9}" type="slidenum">
              <a:rPr lang="da-DK" altLang="da-DK"/>
              <a:pPr/>
              <a:t>‹nr.›</a:t>
            </a:fld>
            <a:endParaRPr lang="da-DK" altLang="da-DK"/>
          </a:p>
        </p:txBody>
      </p:sp>
    </p:spTree>
    <p:extLst>
      <p:ext uri="{BB962C8B-B14F-4D97-AF65-F5344CB8AC3E}">
        <p14:creationId xmlns:p14="http://schemas.microsoft.com/office/powerpoint/2010/main" val="14286503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C96CDE37-BDAD-78B1-DEEB-BB8C99741095}"/>
              </a:ext>
            </a:extLst>
          </p:cNvPr>
          <p:cNvSpPr>
            <a:spLocks noGrp="1" noChangeArrowheads="1"/>
          </p:cNvSpPr>
          <p:nvPr>
            <p:ph type="dt" sz="half" idx="10"/>
          </p:nvPr>
        </p:nvSpPr>
        <p:spPr>
          <a:ln/>
        </p:spPr>
        <p:txBody>
          <a:bodyPr/>
          <a:lstStyle>
            <a:lvl1pPr>
              <a:defRPr/>
            </a:lvl1pPr>
          </a:lstStyle>
          <a:p>
            <a:pPr>
              <a:defRPr/>
            </a:pPr>
            <a:fld id="{789C7612-79AC-48FC-9DA5-563CEB4B4F8D}" type="datetime1">
              <a:rPr lang="da-DK" altLang="da-DK"/>
              <a:pPr>
                <a:defRPr/>
              </a:pPr>
              <a:t>01-07-2024</a:t>
            </a:fld>
            <a:endParaRPr lang="en-US" altLang="da-DK"/>
          </a:p>
        </p:txBody>
      </p:sp>
      <p:sp>
        <p:nvSpPr>
          <p:cNvPr id="6" name="Rectangle 5">
            <a:extLst>
              <a:ext uri="{FF2B5EF4-FFF2-40B4-BE49-F238E27FC236}">
                <a16:creationId xmlns:a16="http://schemas.microsoft.com/office/drawing/2014/main" id="{90470F98-0AF2-6703-2B7D-A74E46BDE541}"/>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2B63FF47-4C1D-3D2A-834D-FA5C7DD8AECA}"/>
              </a:ext>
            </a:extLst>
          </p:cNvPr>
          <p:cNvSpPr>
            <a:spLocks noGrp="1" noChangeArrowheads="1"/>
          </p:cNvSpPr>
          <p:nvPr>
            <p:ph type="sldNum" sz="quarter" idx="12"/>
          </p:nvPr>
        </p:nvSpPr>
        <p:spPr>
          <a:ln/>
        </p:spPr>
        <p:txBody>
          <a:bodyPr/>
          <a:lstStyle>
            <a:lvl1pPr>
              <a:defRPr/>
            </a:lvl1pPr>
          </a:lstStyle>
          <a:p>
            <a:fld id="{F4AB66F6-D7B6-4B50-B856-39989727CE28}" type="slidenum">
              <a:rPr lang="da-DK" altLang="da-DK"/>
              <a:pPr/>
              <a:t>‹nr.›</a:t>
            </a:fld>
            <a:endParaRPr lang="da-DK" altLang="da-DK"/>
          </a:p>
        </p:txBody>
      </p:sp>
    </p:spTree>
    <p:extLst>
      <p:ext uri="{BB962C8B-B14F-4D97-AF65-F5344CB8AC3E}">
        <p14:creationId xmlns:p14="http://schemas.microsoft.com/office/powerpoint/2010/main" val="13822963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4F3FA2DF-9C97-19EB-0ADE-A632829B02D1}"/>
              </a:ext>
            </a:extLst>
          </p:cNvPr>
          <p:cNvSpPr>
            <a:spLocks noGrp="1" noChangeArrowheads="1"/>
          </p:cNvSpPr>
          <p:nvPr>
            <p:ph type="dt" sz="half" idx="10"/>
          </p:nvPr>
        </p:nvSpPr>
        <p:spPr>
          <a:ln/>
        </p:spPr>
        <p:txBody>
          <a:bodyPr/>
          <a:lstStyle>
            <a:lvl1pPr>
              <a:defRPr/>
            </a:lvl1pPr>
          </a:lstStyle>
          <a:p>
            <a:pPr>
              <a:defRPr/>
            </a:pPr>
            <a:fld id="{B6E301C4-D502-4521-A1CA-319D0C422B32}" type="datetime1">
              <a:rPr lang="da-DK" altLang="da-DK"/>
              <a:pPr>
                <a:defRPr/>
              </a:pPr>
              <a:t>01-07-2024</a:t>
            </a:fld>
            <a:endParaRPr lang="en-US" altLang="da-DK"/>
          </a:p>
        </p:txBody>
      </p:sp>
      <p:sp>
        <p:nvSpPr>
          <p:cNvPr id="6" name="Rectangle 5">
            <a:extLst>
              <a:ext uri="{FF2B5EF4-FFF2-40B4-BE49-F238E27FC236}">
                <a16:creationId xmlns:a16="http://schemas.microsoft.com/office/drawing/2014/main" id="{3886BBC4-60F8-E3CF-1A5B-3D60F18AC20B}"/>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4A06DF97-5DF0-EDE1-9892-C84F3384CCC4}"/>
              </a:ext>
            </a:extLst>
          </p:cNvPr>
          <p:cNvSpPr>
            <a:spLocks noGrp="1" noChangeArrowheads="1"/>
          </p:cNvSpPr>
          <p:nvPr>
            <p:ph type="sldNum" sz="quarter" idx="12"/>
          </p:nvPr>
        </p:nvSpPr>
        <p:spPr>
          <a:ln/>
        </p:spPr>
        <p:txBody>
          <a:bodyPr/>
          <a:lstStyle>
            <a:lvl1pPr>
              <a:defRPr/>
            </a:lvl1pPr>
          </a:lstStyle>
          <a:p>
            <a:fld id="{06C71DD3-3539-491F-809E-C87072FAB4EE}" type="slidenum">
              <a:rPr lang="da-DK" altLang="da-DK"/>
              <a:pPr/>
              <a:t>‹nr.›</a:t>
            </a:fld>
            <a:endParaRPr lang="da-DK" altLang="da-DK"/>
          </a:p>
        </p:txBody>
      </p:sp>
    </p:spTree>
    <p:extLst>
      <p:ext uri="{BB962C8B-B14F-4D97-AF65-F5344CB8AC3E}">
        <p14:creationId xmlns:p14="http://schemas.microsoft.com/office/powerpoint/2010/main" val="38617854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44020172-FA24-615D-FE05-2E084EAABA83}"/>
              </a:ext>
            </a:extLst>
          </p:cNvPr>
          <p:cNvSpPr>
            <a:spLocks noGrp="1" noChangeArrowheads="1"/>
          </p:cNvSpPr>
          <p:nvPr>
            <p:ph type="dt" sz="half" idx="10"/>
          </p:nvPr>
        </p:nvSpPr>
        <p:spPr>
          <a:ln/>
        </p:spPr>
        <p:txBody>
          <a:bodyPr/>
          <a:lstStyle>
            <a:lvl1pPr>
              <a:defRPr/>
            </a:lvl1pPr>
          </a:lstStyle>
          <a:p>
            <a:pPr>
              <a:defRPr/>
            </a:pPr>
            <a:fld id="{2BDDE96B-624A-4907-A3EB-95E0096C2F29}" type="datetime1">
              <a:rPr lang="da-DK" altLang="da-DK"/>
              <a:pPr>
                <a:defRPr/>
              </a:pPr>
              <a:t>01-07-2024</a:t>
            </a:fld>
            <a:endParaRPr lang="en-US" altLang="da-DK"/>
          </a:p>
        </p:txBody>
      </p:sp>
      <p:sp>
        <p:nvSpPr>
          <p:cNvPr id="5" name="Rectangle 5">
            <a:extLst>
              <a:ext uri="{FF2B5EF4-FFF2-40B4-BE49-F238E27FC236}">
                <a16:creationId xmlns:a16="http://schemas.microsoft.com/office/drawing/2014/main" id="{C86773D4-68AC-3311-6129-1A441B30192F}"/>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E1DA4CFC-B92A-6074-C903-FA1AE77A31CB}"/>
              </a:ext>
            </a:extLst>
          </p:cNvPr>
          <p:cNvSpPr>
            <a:spLocks noGrp="1" noChangeArrowheads="1"/>
          </p:cNvSpPr>
          <p:nvPr>
            <p:ph type="sldNum" sz="quarter" idx="12"/>
          </p:nvPr>
        </p:nvSpPr>
        <p:spPr>
          <a:ln/>
        </p:spPr>
        <p:txBody>
          <a:bodyPr/>
          <a:lstStyle>
            <a:lvl1pPr>
              <a:defRPr/>
            </a:lvl1pPr>
          </a:lstStyle>
          <a:p>
            <a:fld id="{A68F2899-D113-4FBC-A418-1195FBA1E9FA}" type="slidenum">
              <a:rPr lang="da-DK" altLang="da-DK"/>
              <a:pPr/>
              <a:t>‹nr.›</a:t>
            </a:fld>
            <a:endParaRPr lang="da-DK" altLang="da-DK"/>
          </a:p>
        </p:txBody>
      </p:sp>
    </p:spTree>
    <p:extLst>
      <p:ext uri="{BB962C8B-B14F-4D97-AF65-F5344CB8AC3E}">
        <p14:creationId xmlns:p14="http://schemas.microsoft.com/office/powerpoint/2010/main" val="4421161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38"/>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38"/>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EE317243-1BF9-5063-0F54-6891BCD44D5A}"/>
              </a:ext>
            </a:extLst>
          </p:cNvPr>
          <p:cNvSpPr>
            <a:spLocks noGrp="1" noChangeArrowheads="1"/>
          </p:cNvSpPr>
          <p:nvPr>
            <p:ph type="dt" sz="half" idx="10"/>
          </p:nvPr>
        </p:nvSpPr>
        <p:spPr>
          <a:ln/>
        </p:spPr>
        <p:txBody>
          <a:bodyPr/>
          <a:lstStyle>
            <a:lvl1pPr>
              <a:defRPr/>
            </a:lvl1pPr>
          </a:lstStyle>
          <a:p>
            <a:pPr>
              <a:defRPr/>
            </a:pPr>
            <a:fld id="{F7BB87F1-6329-4FA7-B6B1-AE5C1B8EE528}" type="datetime1">
              <a:rPr lang="da-DK" altLang="da-DK"/>
              <a:pPr>
                <a:defRPr/>
              </a:pPr>
              <a:t>01-07-2024</a:t>
            </a:fld>
            <a:endParaRPr lang="en-US" altLang="da-DK"/>
          </a:p>
        </p:txBody>
      </p:sp>
      <p:sp>
        <p:nvSpPr>
          <p:cNvPr id="5" name="Rectangle 5">
            <a:extLst>
              <a:ext uri="{FF2B5EF4-FFF2-40B4-BE49-F238E27FC236}">
                <a16:creationId xmlns:a16="http://schemas.microsoft.com/office/drawing/2014/main" id="{6DD7EE48-4B3A-0910-F86F-EB256512C3B9}"/>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281C87AE-6EAA-265E-9B3F-8888359C061B}"/>
              </a:ext>
            </a:extLst>
          </p:cNvPr>
          <p:cNvSpPr>
            <a:spLocks noGrp="1" noChangeArrowheads="1"/>
          </p:cNvSpPr>
          <p:nvPr>
            <p:ph type="sldNum" sz="quarter" idx="12"/>
          </p:nvPr>
        </p:nvSpPr>
        <p:spPr>
          <a:ln/>
        </p:spPr>
        <p:txBody>
          <a:bodyPr/>
          <a:lstStyle>
            <a:lvl1pPr>
              <a:defRPr/>
            </a:lvl1pPr>
          </a:lstStyle>
          <a:p>
            <a:fld id="{CAFAC2D1-27B8-4B40-BDC0-4A9537EFCDC0}" type="slidenum">
              <a:rPr lang="da-DK" altLang="da-DK"/>
              <a:pPr/>
              <a:t>‹nr.›</a:t>
            </a:fld>
            <a:endParaRPr lang="da-DK" altLang="da-DK"/>
          </a:p>
        </p:txBody>
      </p:sp>
    </p:spTree>
    <p:extLst>
      <p:ext uri="{BB962C8B-B14F-4D97-AF65-F5344CB8AC3E}">
        <p14:creationId xmlns:p14="http://schemas.microsoft.com/office/powerpoint/2010/main" val="167229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51"/>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6374" indent="0" algn="ctr">
              <a:buNone/>
              <a:defRPr/>
            </a:lvl2pPr>
            <a:lvl3pPr marL="912750" indent="0" algn="ctr">
              <a:buNone/>
              <a:defRPr/>
            </a:lvl3pPr>
            <a:lvl4pPr marL="1369130" indent="0" algn="ctr">
              <a:buNone/>
              <a:defRPr/>
            </a:lvl4pPr>
            <a:lvl5pPr marL="1825503" indent="0" algn="ctr">
              <a:buNone/>
              <a:defRPr/>
            </a:lvl5pPr>
            <a:lvl6pPr marL="2281881" indent="0" algn="ctr">
              <a:buNone/>
              <a:defRPr/>
            </a:lvl6pPr>
            <a:lvl7pPr marL="2738258" indent="0" algn="ctr">
              <a:buNone/>
              <a:defRPr/>
            </a:lvl7pPr>
            <a:lvl8pPr marL="3194631" indent="0" algn="ctr">
              <a:buNone/>
              <a:defRPr/>
            </a:lvl8pPr>
            <a:lvl9pPr marL="3651009" indent="0" algn="ctr">
              <a:buNone/>
              <a:defRPr/>
            </a:lvl9pPr>
          </a:lstStyle>
          <a:p>
            <a:r>
              <a:rPr lang="da-DK"/>
              <a:t>Klik for at redigere i master</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5251DAE3-79F1-48CF-AD9E-20AFAA4E4AC1}" type="slidenum">
              <a:rPr lang="da-DK" altLang="da-DK"/>
              <a:pPr/>
              <a:t>‹nr.›</a:t>
            </a:fld>
            <a:endParaRPr lang="da-DK" altLang="da-DK"/>
          </a:p>
        </p:txBody>
      </p:sp>
    </p:spTree>
    <p:extLst>
      <p:ext uri="{BB962C8B-B14F-4D97-AF65-F5344CB8AC3E}">
        <p14:creationId xmlns:p14="http://schemas.microsoft.com/office/powerpoint/2010/main" val="3903787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9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9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525C0966-B711-4747-A45C-038F186C110A}" type="slidenum">
              <a:rPr lang="da-DK" altLang="da-DK"/>
              <a:pPr/>
              <a:t>‹nr.›</a:t>
            </a:fld>
            <a:endParaRPr lang="da-DK" altLang="da-DK"/>
          </a:p>
        </p:txBody>
      </p:sp>
    </p:spTree>
    <p:extLst>
      <p:ext uri="{BB962C8B-B14F-4D97-AF65-F5344CB8AC3E}">
        <p14:creationId xmlns:p14="http://schemas.microsoft.com/office/powerpoint/2010/main" val="325076696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1360488" y="274638"/>
            <a:ext cx="8050212" cy="1143000"/>
          </a:xfrm>
        </p:spPr>
        <p:txBody>
          <a:bodyPr/>
          <a:lstStyle/>
          <a:p>
            <a:r>
              <a:rPr lang="da-DK"/>
              <a:t>Klik for at redigere i master</a:t>
            </a:r>
          </a:p>
        </p:txBody>
      </p:sp>
      <p:sp>
        <p:nvSpPr>
          <p:cNvPr id="3" name="Pladsholder til tabel 2"/>
          <p:cNvSpPr>
            <a:spLocks noGrp="1"/>
          </p:cNvSpPr>
          <p:nvPr>
            <p:ph type="tbl" idx="1"/>
          </p:nvPr>
        </p:nvSpPr>
        <p:spPr>
          <a:xfrm>
            <a:off x="1360488" y="1600200"/>
            <a:ext cx="8050212" cy="4525963"/>
          </a:xfrm>
        </p:spPr>
        <p:txBody>
          <a:bodyPr/>
          <a:lstStyle/>
          <a:p>
            <a:pPr lvl="0"/>
            <a:endParaRPr lang="da-DK" noProof="0"/>
          </a:p>
        </p:txBody>
      </p:sp>
      <p:sp>
        <p:nvSpPr>
          <p:cNvPr id="4" name="Rectangle 4">
            <a:extLst>
              <a:ext uri="{FF2B5EF4-FFF2-40B4-BE49-F238E27FC236}">
                <a16:creationId xmlns:a16="http://schemas.microsoft.com/office/drawing/2014/main" id="{784D3F6A-4E10-7341-1551-41849E4E7971}"/>
              </a:ext>
            </a:extLst>
          </p:cNvPr>
          <p:cNvSpPr>
            <a:spLocks noGrp="1" noChangeArrowheads="1"/>
          </p:cNvSpPr>
          <p:nvPr>
            <p:ph type="dt" sz="half" idx="10"/>
          </p:nvPr>
        </p:nvSpPr>
        <p:spPr>
          <a:ln/>
        </p:spPr>
        <p:txBody>
          <a:bodyPr/>
          <a:lstStyle>
            <a:lvl1pPr>
              <a:defRPr/>
            </a:lvl1pPr>
          </a:lstStyle>
          <a:p>
            <a:pPr>
              <a:defRPr/>
            </a:pPr>
            <a:fld id="{29BF85BC-0E15-43B4-AE61-525C311C86A6}" type="datetime1">
              <a:rPr lang="da-DK" altLang="da-DK"/>
              <a:pPr>
                <a:defRPr/>
              </a:pPr>
              <a:t>01-07-2024</a:t>
            </a:fld>
            <a:endParaRPr lang="en-US" altLang="da-DK"/>
          </a:p>
        </p:txBody>
      </p:sp>
      <p:sp>
        <p:nvSpPr>
          <p:cNvPr id="5" name="Rectangle 5">
            <a:extLst>
              <a:ext uri="{FF2B5EF4-FFF2-40B4-BE49-F238E27FC236}">
                <a16:creationId xmlns:a16="http://schemas.microsoft.com/office/drawing/2014/main" id="{63497DEB-A9B0-FA8C-4182-A257BB02C1D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FE9E7867-D82E-F1CB-BF02-D5EA08597CFF}"/>
              </a:ext>
            </a:extLst>
          </p:cNvPr>
          <p:cNvSpPr>
            <a:spLocks noGrp="1" noChangeArrowheads="1"/>
          </p:cNvSpPr>
          <p:nvPr>
            <p:ph type="sldNum" sz="quarter" idx="12"/>
          </p:nvPr>
        </p:nvSpPr>
        <p:spPr>
          <a:ln/>
        </p:spPr>
        <p:txBody>
          <a:bodyPr/>
          <a:lstStyle>
            <a:lvl1pPr>
              <a:defRPr/>
            </a:lvl1pPr>
          </a:lstStyle>
          <a:p>
            <a:fld id="{A759EF6F-53B4-4D7C-9C05-825FBA4104F9}" type="slidenum">
              <a:rPr lang="da-DK" altLang="da-DK"/>
              <a:pPr/>
              <a:t>‹nr.›</a:t>
            </a:fld>
            <a:endParaRPr lang="da-DK" altLang="da-DK"/>
          </a:p>
        </p:txBody>
      </p:sp>
    </p:spTree>
    <p:extLst>
      <p:ext uri="{BB962C8B-B14F-4D97-AF65-F5344CB8AC3E}">
        <p14:creationId xmlns:p14="http://schemas.microsoft.com/office/powerpoint/2010/main" val="219844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F10C13B9-1173-4700-B597-1BA7B31DC5CE}" type="slidenum">
              <a:rPr lang="da-DK" altLang="da-DK"/>
              <a:pPr/>
              <a:t>‹nr.›</a:t>
            </a:fld>
            <a:endParaRPr lang="da-DK" altLang="da-DK"/>
          </a:p>
        </p:txBody>
      </p:sp>
    </p:spTree>
    <p:extLst>
      <p:ext uri="{BB962C8B-B14F-4D97-AF65-F5344CB8AC3E}">
        <p14:creationId xmlns:p14="http://schemas.microsoft.com/office/powerpoint/2010/main" val="3161514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49716041-68E7-40E0-ACEA-6E7F5720B7A3}" type="slidenum">
              <a:rPr lang="da-DK" altLang="da-DK"/>
              <a:pPr/>
              <a:t>‹nr.›</a:t>
            </a:fld>
            <a:endParaRPr lang="da-DK" altLang="da-DK"/>
          </a:p>
        </p:txBody>
      </p:sp>
    </p:spTree>
    <p:extLst>
      <p:ext uri="{BB962C8B-B14F-4D97-AF65-F5344CB8AC3E}">
        <p14:creationId xmlns:p14="http://schemas.microsoft.com/office/powerpoint/2010/main" val="207997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8"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499" y="27309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D68C0314-3F42-4C54-9210-2DA4CA1F0B61}" type="slidenum">
              <a:rPr lang="da-DK" altLang="da-DK"/>
              <a:pPr/>
              <a:t>‹nr.›</a:t>
            </a:fld>
            <a:endParaRPr lang="da-DK" altLang="da-DK"/>
          </a:p>
        </p:txBody>
      </p:sp>
    </p:spTree>
    <p:extLst>
      <p:ext uri="{BB962C8B-B14F-4D97-AF65-F5344CB8AC3E}">
        <p14:creationId xmlns:p14="http://schemas.microsoft.com/office/powerpoint/2010/main" val="1774137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B34BAA7A-FEEB-4ED5-8F41-35C758925F85}" type="slidenum">
              <a:rPr lang="da-DK" altLang="da-DK"/>
              <a:pPr/>
              <a:t>‹nr.›</a:t>
            </a:fld>
            <a:endParaRPr lang="da-DK" altLang="da-DK"/>
          </a:p>
        </p:txBody>
      </p:sp>
    </p:spTree>
    <p:extLst>
      <p:ext uri="{BB962C8B-B14F-4D97-AF65-F5344CB8AC3E}">
        <p14:creationId xmlns:p14="http://schemas.microsoft.com/office/powerpoint/2010/main" val="292037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47FB6E8A-AE4F-4F64-B23C-91F05AA888A3}" type="slidenum">
              <a:rPr lang="da-DK" altLang="da-DK"/>
              <a:pPr/>
              <a:t>‹nr.›</a:t>
            </a:fld>
            <a:endParaRPr lang="da-DK" altLang="da-DK"/>
          </a:p>
        </p:txBody>
      </p:sp>
    </p:spTree>
    <p:extLst>
      <p:ext uri="{BB962C8B-B14F-4D97-AF65-F5344CB8AC3E}">
        <p14:creationId xmlns:p14="http://schemas.microsoft.com/office/powerpoint/2010/main" val="689766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80"/>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80"/>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3D26387B-AB1B-475D-8490-40D7C8F01338}"/>
              </a:ext>
            </a:extLst>
          </p:cNvPr>
          <p:cNvSpPr>
            <a:spLocks noGrp="1" noChangeArrowheads="1"/>
          </p:cNvSpPr>
          <p:nvPr>
            <p:ph type="sldNum" sz="quarter" idx="10"/>
          </p:nvPr>
        </p:nvSpPr>
        <p:spPr>
          <a:ln/>
        </p:spPr>
        <p:txBody>
          <a:bodyPr/>
          <a:lstStyle>
            <a:lvl1pPr>
              <a:defRPr/>
            </a:lvl1pPr>
          </a:lstStyle>
          <a:p>
            <a:fld id="{2887DE1D-62FC-4786-9114-F0CC2B5CB2E7}" type="slidenum">
              <a:rPr lang="da-DK" altLang="da-DK"/>
              <a:pPr/>
              <a:t>‹nr.›</a:t>
            </a:fld>
            <a:endParaRPr lang="da-DK" altLang="da-DK"/>
          </a:p>
        </p:txBody>
      </p:sp>
    </p:spTree>
    <p:extLst>
      <p:ext uri="{BB962C8B-B14F-4D97-AF65-F5344CB8AC3E}">
        <p14:creationId xmlns:p14="http://schemas.microsoft.com/office/powerpoint/2010/main" val="3178084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DBB2417-693B-459D-9842-CB477AF0DAE2}"/>
              </a:ext>
            </a:extLst>
          </p:cNvPr>
          <p:cNvSpPr>
            <a:spLocks noGrp="1"/>
          </p:cNvSpPr>
          <p:nvPr>
            <p:ph/>
          </p:nvPr>
        </p:nvSpPr>
        <p:spPr>
          <a:xfrm>
            <a:off x="1360488" y="274638"/>
            <a:ext cx="8050212" cy="58515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slidenummer 2">
            <a:extLst>
              <a:ext uri="{FF2B5EF4-FFF2-40B4-BE49-F238E27FC236}">
                <a16:creationId xmlns:a16="http://schemas.microsoft.com/office/drawing/2014/main" id="{34599896-E041-4C26-B97C-11E15EBD7262}"/>
              </a:ext>
            </a:extLst>
          </p:cNvPr>
          <p:cNvSpPr>
            <a:spLocks noGrp="1"/>
          </p:cNvSpPr>
          <p:nvPr>
            <p:ph type="sldNum" sz="quarter" idx="10"/>
          </p:nvPr>
        </p:nvSpPr>
        <p:spPr>
          <a:xfrm>
            <a:off x="2936875" y="6237288"/>
            <a:ext cx="23114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BAD02E-A4B6-453D-B255-AB55757E09E3}" type="slidenum">
              <a:rPr kumimoji="0" lang="da-DK" altLang="da-DK" sz="140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altLang="da-DK"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08474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581"/>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E01A22FD-2C01-4592-B560-E0BB26219D48}" type="slidenum">
              <a:rPr lang="da-DK" altLang="da-DK"/>
              <a:pPr/>
              <a:t>‹nr.›</a:t>
            </a:fld>
            <a:endParaRPr lang="da-DK" altLang="da-DK"/>
          </a:p>
        </p:txBody>
      </p:sp>
    </p:spTree>
    <p:extLst>
      <p:ext uri="{BB962C8B-B14F-4D97-AF65-F5344CB8AC3E}">
        <p14:creationId xmlns:p14="http://schemas.microsoft.com/office/powerpoint/2010/main" val="612806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DB8B05BF-218D-4069-8EEE-B9193DDE8299}" type="slidenum">
              <a:rPr lang="da-DK" altLang="da-DK"/>
              <a:pPr/>
              <a:t>‹nr.›</a:t>
            </a:fld>
            <a:endParaRPr lang="da-DK" altLang="da-DK"/>
          </a:p>
        </p:txBody>
      </p:sp>
    </p:spTree>
    <p:extLst>
      <p:ext uri="{BB962C8B-B14F-4D97-AF65-F5344CB8AC3E}">
        <p14:creationId xmlns:p14="http://schemas.microsoft.com/office/powerpoint/2010/main" val="17367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65C0063E-D44B-4EAC-9165-F36B4CFDD7DB}" type="slidenum">
              <a:rPr lang="da-DK" altLang="da-DK"/>
              <a:pPr/>
              <a:t>‹nr.›</a:t>
            </a:fld>
            <a:endParaRPr lang="da-DK" altLang="da-DK"/>
          </a:p>
        </p:txBody>
      </p:sp>
    </p:spTree>
    <p:extLst>
      <p:ext uri="{BB962C8B-B14F-4D97-AF65-F5344CB8AC3E}">
        <p14:creationId xmlns:p14="http://schemas.microsoft.com/office/powerpoint/2010/main" val="744676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4" y="4407056"/>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741B7371-41E6-44CB-8BFF-E225775A4886}" type="slidenum">
              <a:rPr lang="da-DK" altLang="da-DK"/>
              <a:pPr/>
              <a:t>‹nr.›</a:t>
            </a:fld>
            <a:endParaRPr lang="da-DK" altLang="da-DK"/>
          </a:p>
        </p:txBody>
      </p:sp>
    </p:spTree>
    <p:extLst>
      <p:ext uri="{BB962C8B-B14F-4D97-AF65-F5344CB8AC3E}">
        <p14:creationId xmlns:p14="http://schemas.microsoft.com/office/powerpoint/2010/main" val="4245915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1255712" y="1600206"/>
            <a:ext cx="36385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046668" y="1600206"/>
            <a:ext cx="3640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21D9EA21-F8DC-44BA-AC1B-E5ED88753E5B}" type="slidenum">
              <a:rPr lang="da-DK" altLang="da-DK"/>
              <a:pPr/>
              <a:t>‹nr.›</a:t>
            </a:fld>
            <a:endParaRPr lang="da-DK" altLang="da-DK"/>
          </a:p>
        </p:txBody>
      </p:sp>
    </p:spTree>
    <p:extLst>
      <p:ext uri="{BB962C8B-B14F-4D97-AF65-F5344CB8AC3E}">
        <p14:creationId xmlns:p14="http://schemas.microsoft.com/office/powerpoint/2010/main" val="2772181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10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10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8"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9"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C4F1D992-DCF0-4892-8847-23ECFB5191AA}" type="slidenum">
              <a:rPr lang="da-DK" altLang="da-DK"/>
              <a:pPr/>
              <a:t>‹nr.›</a:t>
            </a:fld>
            <a:endParaRPr lang="da-DK" altLang="da-DK"/>
          </a:p>
        </p:txBody>
      </p:sp>
    </p:spTree>
    <p:extLst>
      <p:ext uri="{BB962C8B-B14F-4D97-AF65-F5344CB8AC3E}">
        <p14:creationId xmlns:p14="http://schemas.microsoft.com/office/powerpoint/2010/main" val="24870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4"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5"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620C20A1-6A02-4F43-99F3-4D0BD5F0BD9D}" type="slidenum">
              <a:rPr lang="da-DK" altLang="da-DK"/>
              <a:pPr/>
              <a:t>‹nr.›</a:t>
            </a:fld>
            <a:endParaRPr lang="da-DK" altLang="da-DK"/>
          </a:p>
        </p:txBody>
      </p:sp>
    </p:spTree>
    <p:extLst>
      <p:ext uri="{BB962C8B-B14F-4D97-AF65-F5344CB8AC3E}">
        <p14:creationId xmlns:p14="http://schemas.microsoft.com/office/powerpoint/2010/main" val="2136716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3"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4"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4CEF96D6-8C18-4CF4-92A7-81D9721B926A}" type="slidenum">
              <a:rPr lang="da-DK" altLang="da-DK"/>
              <a:pPr/>
              <a:t>‹nr.›</a:t>
            </a:fld>
            <a:endParaRPr lang="da-DK" altLang="da-DK"/>
          </a:p>
        </p:txBody>
      </p:sp>
    </p:spTree>
    <p:extLst>
      <p:ext uri="{BB962C8B-B14F-4D97-AF65-F5344CB8AC3E}">
        <p14:creationId xmlns:p14="http://schemas.microsoft.com/office/powerpoint/2010/main" val="390167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2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976C284F-3425-415B-98EB-87077A776ED8}" type="slidenum">
              <a:rPr lang="da-DK" altLang="da-DK"/>
              <a:pPr/>
              <a:t>‹nr.›</a:t>
            </a:fld>
            <a:endParaRPr lang="da-DK" altLang="da-DK"/>
          </a:p>
        </p:txBody>
      </p:sp>
    </p:spTree>
    <p:extLst>
      <p:ext uri="{BB962C8B-B14F-4D97-AF65-F5344CB8AC3E}">
        <p14:creationId xmlns:p14="http://schemas.microsoft.com/office/powerpoint/2010/main" val="4177642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93"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7C6A83BF-43E5-4D5B-9325-AA50F69E94D3}" type="slidenum">
              <a:rPr lang="da-DK" altLang="da-DK"/>
              <a:pPr/>
              <a:t>‹nr.›</a:t>
            </a:fld>
            <a:endParaRPr lang="da-DK" altLang="da-DK"/>
          </a:p>
        </p:txBody>
      </p:sp>
    </p:spTree>
    <p:extLst>
      <p:ext uri="{BB962C8B-B14F-4D97-AF65-F5344CB8AC3E}">
        <p14:creationId xmlns:p14="http://schemas.microsoft.com/office/powerpoint/2010/main" val="4261407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219ED342-1111-42B0-BFDA-4A082749DDFC}" type="slidenum">
              <a:rPr lang="da-DK" altLang="da-DK"/>
              <a:pPr/>
              <a:t>‹nr.›</a:t>
            </a:fld>
            <a:endParaRPr lang="da-DK" altLang="da-DK"/>
          </a:p>
        </p:txBody>
      </p:sp>
    </p:spTree>
    <p:extLst>
      <p:ext uri="{BB962C8B-B14F-4D97-AF65-F5344CB8AC3E}">
        <p14:creationId xmlns:p14="http://schemas.microsoft.com/office/powerpoint/2010/main" val="1276802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29425" y="274794"/>
            <a:ext cx="1857375"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1255713" y="274794"/>
            <a:ext cx="5421312"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A2B04A7C-5751-4511-8B7C-497D8A426B5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5">
            <a:extLst>
              <a:ext uri="{FF2B5EF4-FFF2-40B4-BE49-F238E27FC236}">
                <a16:creationId xmlns:a16="http://schemas.microsoft.com/office/drawing/2014/main" id="{9FA6543A-B22E-4FEB-A8E5-45D4596C8878}"/>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6">
            <a:extLst>
              <a:ext uri="{FF2B5EF4-FFF2-40B4-BE49-F238E27FC236}">
                <a16:creationId xmlns:a16="http://schemas.microsoft.com/office/drawing/2014/main" id="{F08EC96C-0B5C-4D7A-BFCE-A5B23FF917C0}"/>
              </a:ext>
            </a:extLst>
          </p:cNvPr>
          <p:cNvSpPr>
            <a:spLocks noGrp="1" noChangeArrowheads="1"/>
          </p:cNvSpPr>
          <p:nvPr>
            <p:ph type="sldNum" sz="quarter" idx="12"/>
          </p:nvPr>
        </p:nvSpPr>
        <p:spPr>
          <a:ln/>
        </p:spPr>
        <p:txBody>
          <a:bodyPr/>
          <a:lstStyle>
            <a:lvl1pPr>
              <a:defRPr/>
            </a:lvl1pPr>
          </a:lstStyle>
          <a:p>
            <a:fld id="{782B55B7-7D9E-4DEC-925A-40D17CA4564C}" type="slidenum">
              <a:rPr lang="da-DK" altLang="da-DK"/>
              <a:pPr/>
              <a:t>‹nr.›</a:t>
            </a:fld>
            <a:endParaRPr lang="da-DK" altLang="da-DK"/>
          </a:p>
        </p:txBody>
      </p:sp>
    </p:spTree>
    <p:extLst>
      <p:ext uri="{BB962C8B-B14F-4D97-AF65-F5344CB8AC3E}">
        <p14:creationId xmlns:p14="http://schemas.microsoft.com/office/powerpoint/2010/main" val="2882333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49"/>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6"/>
          <p:cNvSpPr>
            <a:spLocks noGrp="1" noChangeArrowheads="1"/>
          </p:cNvSpPr>
          <p:nvPr>
            <p:ph type="sldNum" sz="quarter" idx="10"/>
          </p:nvPr>
        </p:nvSpPr>
        <p:spPr/>
        <p:txBody>
          <a:bodyPr/>
          <a:lstStyle>
            <a:lvl1pPr>
              <a:defRPr>
                <a:cs typeface="Arial" pitchFamily="34" charset="0"/>
              </a:defRPr>
            </a:lvl1pPr>
          </a:lstStyle>
          <a:p>
            <a:fld id="{28B36E99-95E6-48EC-8D3E-C9D1B9A3E9DA}" type="slidenum">
              <a:rPr lang="da-DK" altLang="da-DK"/>
              <a:pPr/>
              <a:t>‹nr.›</a:t>
            </a:fld>
            <a:endParaRPr lang="da-DK" altLang="da-DK"/>
          </a:p>
        </p:txBody>
      </p:sp>
    </p:spTree>
    <p:extLst>
      <p:ext uri="{BB962C8B-B14F-4D97-AF65-F5344CB8AC3E}">
        <p14:creationId xmlns:p14="http://schemas.microsoft.com/office/powerpoint/2010/main" val="275096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26"/>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22"/>
            <a:ext cx="8420100" cy="1500187"/>
          </a:xfrm>
        </p:spPr>
        <p:txBody>
          <a:bodyPr anchor="b"/>
          <a:lstStyle>
            <a:lvl1pPr marL="0" indent="0">
              <a:buNone/>
              <a:defRPr sz="2000"/>
            </a:lvl1pPr>
            <a:lvl2pPr marL="456374" indent="0">
              <a:buNone/>
              <a:defRPr sz="1800"/>
            </a:lvl2pPr>
            <a:lvl3pPr marL="912750" indent="0">
              <a:buNone/>
              <a:defRPr sz="1600"/>
            </a:lvl3pPr>
            <a:lvl4pPr marL="1369130" indent="0">
              <a:buNone/>
              <a:defRPr sz="1400"/>
            </a:lvl4pPr>
            <a:lvl5pPr marL="1825503" indent="0">
              <a:buNone/>
              <a:defRPr sz="1400"/>
            </a:lvl5pPr>
            <a:lvl6pPr marL="2281881" indent="0">
              <a:buNone/>
              <a:defRPr sz="1400"/>
            </a:lvl6pPr>
            <a:lvl7pPr marL="2738258" indent="0">
              <a:buNone/>
              <a:defRPr sz="1400"/>
            </a:lvl7pPr>
            <a:lvl8pPr marL="3194631" indent="0">
              <a:buNone/>
              <a:defRPr sz="1400"/>
            </a:lvl8pPr>
            <a:lvl9pPr marL="3651009" indent="0">
              <a:buNone/>
              <a:defRPr sz="1400"/>
            </a:lvl9pPr>
          </a:lstStyle>
          <a:p>
            <a:pPr lvl="0"/>
            <a:r>
              <a:rPr lang="da-DK"/>
              <a:t>Klik for at redigere i master</a:t>
            </a:r>
          </a:p>
        </p:txBody>
      </p:sp>
      <p:sp>
        <p:nvSpPr>
          <p:cNvPr id="4"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80D1CBCF-62F4-4580-87CB-49399B5C0BA2}" type="slidenum">
              <a:rPr lang="da-DK" altLang="da-DK"/>
              <a:pPr/>
              <a:t>‹nr.›</a:t>
            </a:fld>
            <a:endParaRPr lang="da-DK" altLang="da-DK"/>
          </a:p>
        </p:txBody>
      </p:sp>
    </p:spTree>
    <p:extLst>
      <p:ext uri="{BB962C8B-B14F-4D97-AF65-F5344CB8AC3E}">
        <p14:creationId xmlns:p14="http://schemas.microsoft.com/office/powerpoint/2010/main" val="1813767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p:cNvSpPr>
            <a:spLocks noGrp="1" noChangeArrowheads="1"/>
          </p:cNvSpPr>
          <p:nvPr>
            <p:ph type="sldNum" sz="quarter" idx="10"/>
          </p:nvPr>
        </p:nvSpPr>
        <p:spPr/>
        <p:txBody>
          <a:bodyPr/>
          <a:lstStyle>
            <a:lvl1pPr>
              <a:defRPr>
                <a:cs typeface="Arial" pitchFamily="34" charset="0"/>
              </a:defRPr>
            </a:lvl1pPr>
          </a:lstStyle>
          <a:p>
            <a:fld id="{D1E232E6-43FA-4E66-9454-95E77FDBB853}" type="slidenum">
              <a:rPr lang="da-DK" altLang="da-DK"/>
              <a:pPr/>
              <a:t>‹nr.›</a:t>
            </a:fld>
            <a:endParaRPr lang="da-DK" altLang="da-DK"/>
          </a:p>
        </p:txBody>
      </p:sp>
    </p:spTree>
    <p:extLst>
      <p:ext uri="{BB962C8B-B14F-4D97-AF65-F5344CB8AC3E}">
        <p14:creationId xmlns:p14="http://schemas.microsoft.com/office/powerpoint/2010/main" val="4045775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24"/>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6"/>
          <p:cNvSpPr>
            <a:spLocks noGrp="1" noChangeArrowheads="1"/>
          </p:cNvSpPr>
          <p:nvPr>
            <p:ph type="sldNum" sz="quarter" idx="10"/>
          </p:nvPr>
        </p:nvSpPr>
        <p:spPr/>
        <p:txBody>
          <a:bodyPr/>
          <a:lstStyle>
            <a:lvl1pPr>
              <a:defRPr>
                <a:cs typeface="Arial" pitchFamily="34" charset="0"/>
              </a:defRPr>
            </a:lvl1pPr>
          </a:lstStyle>
          <a:p>
            <a:fld id="{18C89C9E-E242-44E9-B8B8-BF5CA7C532F5}" type="slidenum">
              <a:rPr lang="da-DK" altLang="da-DK"/>
              <a:pPr/>
              <a:t>‹nr.›</a:t>
            </a:fld>
            <a:endParaRPr lang="da-DK" altLang="da-DK"/>
          </a:p>
        </p:txBody>
      </p:sp>
    </p:spTree>
    <p:extLst>
      <p:ext uri="{BB962C8B-B14F-4D97-AF65-F5344CB8AC3E}">
        <p14:creationId xmlns:p14="http://schemas.microsoft.com/office/powerpoint/2010/main" val="2590885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6"/>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6"/>
          <p:cNvSpPr>
            <a:spLocks noGrp="1" noChangeArrowheads="1"/>
          </p:cNvSpPr>
          <p:nvPr>
            <p:ph type="sldNum" sz="quarter" idx="10"/>
          </p:nvPr>
        </p:nvSpPr>
        <p:spPr/>
        <p:txBody>
          <a:bodyPr/>
          <a:lstStyle>
            <a:lvl1pPr>
              <a:defRPr>
                <a:cs typeface="Arial" pitchFamily="34" charset="0"/>
              </a:defRPr>
            </a:lvl1pPr>
          </a:lstStyle>
          <a:p>
            <a:fld id="{5F3B0242-F976-454E-9976-52DCC6A87D70}" type="slidenum">
              <a:rPr lang="da-DK" altLang="da-DK"/>
              <a:pPr/>
              <a:t>‹nr.›</a:t>
            </a:fld>
            <a:endParaRPr lang="da-DK" altLang="da-DK"/>
          </a:p>
        </p:txBody>
      </p:sp>
    </p:spTree>
    <p:extLst>
      <p:ext uri="{BB962C8B-B14F-4D97-AF65-F5344CB8AC3E}">
        <p14:creationId xmlns:p14="http://schemas.microsoft.com/office/powerpoint/2010/main" val="1851585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8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6"/>
          <p:cNvSpPr>
            <a:spLocks noGrp="1" noChangeArrowheads="1"/>
          </p:cNvSpPr>
          <p:nvPr>
            <p:ph type="sldNum" sz="quarter" idx="10"/>
          </p:nvPr>
        </p:nvSpPr>
        <p:spPr/>
        <p:txBody>
          <a:bodyPr/>
          <a:lstStyle>
            <a:lvl1pPr>
              <a:defRPr>
                <a:cs typeface="Arial" pitchFamily="34" charset="0"/>
              </a:defRPr>
            </a:lvl1pPr>
          </a:lstStyle>
          <a:p>
            <a:fld id="{515C61A5-89F8-4B8B-9428-5D205DDEAE73}" type="slidenum">
              <a:rPr lang="da-DK" altLang="da-DK"/>
              <a:pPr/>
              <a:t>‹nr.›</a:t>
            </a:fld>
            <a:endParaRPr lang="da-DK" altLang="da-DK"/>
          </a:p>
        </p:txBody>
      </p:sp>
    </p:spTree>
    <p:extLst>
      <p:ext uri="{BB962C8B-B14F-4D97-AF65-F5344CB8AC3E}">
        <p14:creationId xmlns:p14="http://schemas.microsoft.com/office/powerpoint/2010/main" val="911449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6"/>
          <p:cNvSpPr>
            <a:spLocks noGrp="1" noChangeArrowheads="1"/>
          </p:cNvSpPr>
          <p:nvPr>
            <p:ph type="sldNum" sz="quarter" idx="10"/>
          </p:nvPr>
        </p:nvSpPr>
        <p:spPr/>
        <p:txBody>
          <a:bodyPr/>
          <a:lstStyle>
            <a:lvl1pPr>
              <a:defRPr>
                <a:cs typeface="Arial" pitchFamily="34" charset="0"/>
              </a:defRPr>
            </a:lvl1pPr>
          </a:lstStyle>
          <a:p>
            <a:fld id="{5BFE5627-7543-44D1-84DE-28E4BDCAE55B}" type="slidenum">
              <a:rPr lang="da-DK" altLang="da-DK"/>
              <a:pPr/>
              <a:t>‹nr.›</a:t>
            </a:fld>
            <a:endParaRPr lang="da-DK" altLang="da-DK"/>
          </a:p>
        </p:txBody>
      </p:sp>
    </p:spTree>
    <p:extLst>
      <p:ext uri="{BB962C8B-B14F-4D97-AF65-F5344CB8AC3E}">
        <p14:creationId xmlns:p14="http://schemas.microsoft.com/office/powerpoint/2010/main" val="4124641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pitchFamily="34" charset="0"/>
              </a:defRPr>
            </a:lvl1pPr>
          </a:lstStyle>
          <a:p>
            <a:fld id="{957F6F05-3ED3-4003-B060-E04B33C85CD0}" type="slidenum">
              <a:rPr lang="da-DK" altLang="da-DK"/>
              <a:pPr/>
              <a:t>‹nr.›</a:t>
            </a:fld>
            <a:endParaRPr lang="da-DK" altLang="da-DK"/>
          </a:p>
        </p:txBody>
      </p:sp>
    </p:spTree>
    <p:extLst>
      <p:ext uri="{BB962C8B-B14F-4D97-AF65-F5344CB8AC3E}">
        <p14:creationId xmlns:p14="http://schemas.microsoft.com/office/powerpoint/2010/main" val="1499210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8"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499" y="27307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6"/>
          <p:cNvSpPr>
            <a:spLocks noGrp="1" noChangeArrowheads="1"/>
          </p:cNvSpPr>
          <p:nvPr>
            <p:ph type="sldNum" sz="quarter" idx="10"/>
          </p:nvPr>
        </p:nvSpPr>
        <p:spPr/>
        <p:txBody>
          <a:bodyPr/>
          <a:lstStyle>
            <a:lvl1pPr>
              <a:defRPr>
                <a:cs typeface="Arial" pitchFamily="34" charset="0"/>
              </a:defRPr>
            </a:lvl1pPr>
          </a:lstStyle>
          <a:p>
            <a:fld id="{BD491F48-BB52-4CAE-A6C0-B0370065F165}" type="slidenum">
              <a:rPr lang="da-DK" altLang="da-DK"/>
              <a:pPr/>
              <a:t>‹nr.›</a:t>
            </a:fld>
            <a:endParaRPr lang="da-DK" altLang="da-DK"/>
          </a:p>
        </p:txBody>
      </p:sp>
    </p:spTree>
    <p:extLst>
      <p:ext uri="{BB962C8B-B14F-4D97-AF65-F5344CB8AC3E}">
        <p14:creationId xmlns:p14="http://schemas.microsoft.com/office/powerpoint/2010/main" val="2397436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6"/>
          <p:cNvSpPr>
            <a:spLocks noGrp="1" noChangeArrowheads="1"/>
          </p:cNvSpPr>
          <p:nvPr>
            <p:ph type="sldNum" sz="quarter" idx="10"/>
          </p:nvPr>
        </p:nvSpPr>
        <p:spPr/>
        <p:txBody>
          <a:bodyPr/>
          <a:lstStyle>
            <a:lvl1pPr>
              <a:defRPr>
                <a:cs typeface="Arial" pitchFamily="34" charset="0"/>
              </a:defRPr>
            </a:lvl1pPr>
          </a:lstStyle>
          <a:p>
            <a:fld id="{B932EFF4-0456-4C0C-9410-FA37189FBC5F}" type="slidenum">
              <a:rPr lang="da-DK" altLang="da-DK"/>
              <a:pPr/>
              <a:t>‹nr.›</a:t>
            </a:fld>
            <a:endParaRPr lang="da-DK" altLang="da-DK"/>
          </a:p>
        </p:txBody>
      </p:sp>
    </p:spTree>
    <p:extLst>
      <p:ext uri="{BB962C8B-B14F-4D97-AF65-F5344CB8AC3E}">
        <p14:creationId xmlns:p14="http://schemas.microsoft.com/office/powerpoint/2010/main" val="3476938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p:cNvSpPr>
            <a:spLocks noGrp="1" noChangeArrowheads="1"/>
          </p:cNvSpPr>
          <p:nvPr>
            <p:ph type="sldNum" sz="quarter" idx="10"/>
          </p:nvPr>
        </p:nvSpPr>
        <p:spPr/>
        <p:txBody>
          <a:bodyPr/>
          <a:lstStyle>
            <a:lvl1pPr>
              <a:defRPr>
                <a:cs typeface="Arial" pitchFamily="34" charset="0"/>
              </a:defRPr>
            </a:lvl1pPr>
          </a:lstStyle>
          <a:p>
            <a:fld id="{1B057EE7-68AD-40DF-902F-6A9BA64E8350}" type="slidenum">
              <a:rPr lang="da-DK" altLang="da-DK"/>
              <a:pPr/>
              <a:t>‹nr.›</a:t>
            </a:fld>
            <a:endParaRPr lang="da-DK" altLang="da-DK"/>
          </a:p>
        </p:txBody>
      </p:sp>
    </p:spTree>
    <p:extLst>
      <p:ext uri="{BB962C8B-B14F-4D97-AF65-F5344CB8AC3E}">
        <p14:creationId xmlns:p14="http://schemas.microsoft.com/office/powerpoint/2010/main" val="4201338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62"/>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62"/>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6"/>
          <p:cNvSpPr>
            <a:spLocks noGrp="1" noChangeArrowheads="1"/>
          </p:cNvSpPr>
          <p:nvPr>
            <p:ph type="sldNum" sz="quarter" idx="10"/>
          </p:nvPr>
        </p:nvSpPr>
        <p:spPr/>
        <p:txBody>
          <a:bodyPr/>
          <a:lstStyle>
            <a:lvl1pPr>
              <a:defRPr>
                <a:cs typeface="Arial" pitchFamily="34" charset="0"/>
              </a:defRPr>
            </a:lvl1pPr>
          </a:lstStyle>
          <a:p>
            <a:fld id="{E754F8C3-3F26-4AD5-A292-C9FBAC91BC67}" type="slidenum">
              <a:rPr lang="da-DK" altLang="da-DK"/>
              <a:pPr/>
              <a:t>‹nr.›</a:t>
            </a:fld>
            <a:endParaRPr lang="da-DK" altLang="da-DK"/>
          </a:p>
        </p:txBody>
      </p:sp>
    </p:spTree>
    <p:extLst>
      <p:ext uri="{BB962C8B-B14F-4D97-AF65-F5344CB8AC3E}">
        <p14:creationId xmlns:p14="http://schemas.microsoft.com/office/powerpoint/2010/main" val="94391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6"/>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8" y="1600206"/>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695E4029-6667-46CF-840F-A022228D54AB}" type="slidenum">
              <a:rPr lang="da-DK" altLang="da-DK"/>
              <a:pPr/>
              <a:t>‹nr.›</a:t>
            </a:fld>
            <a:endParaRPr lang="da-DK" altLang="da-DK"/>
          </a:p>
        </p:txBody>
      </p:sp>
    </p:spTree>
    <p:extLst>
      <p:ext uri="{BB962C8B-B14F-4D97-AF65-F5344CB8AC3E}">
        <p14:creationId xmlns:p14="http://schemas.microsoft.com/office/powerpoint/2010/main" val="387973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7"/>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1BFD46F5-984C-49D1-AA56-76EB9B6E4888}" type="slidenum">
              <a:rPr lang="da-DK" altLang="da-DK"/>
              <a:pPr/>
              <a:t>‹nr.›</a:t>
            </a:fld>
            <a:endParaRPr lang="da-DK" altLang="da-DK"/>
          </a:p>
        </p:txBody>
      </p:sp>
    </p:spTree>
    <p:extLst>
      <p:ext uri="{BB962C8B-B14F-4D97-AF65-F5344CB8AC3E}">
        <p14:creationId xmlns:p14="http://schemas.microsoft.com/office/powerpoint/2010/main" val="3276444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279BC7E2-DCD7-4325-899B-0961C383B0A6}" type="slidenum">
              <a:rPr lang="da-DK" altLang="da-DK"/>
              <a:pPr/>
              <a:t>‹nr.›</a:t>
            </a:fld>
            <a:endParaRPr lang="da-DK" altLang="da-DK"/>
          </a:p>
        </p:txBody>
      </p:sp>
    </p:spTree>
    <p:extLst>
      <p:ext uri="{BB962C8B-B14F-4D97-AF65-F5344CB8AC3E}">
        <p14:creationId xmlns:p14="http://schemas.microsoft.com/office/powerpoint/2010/main" val="1457017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2"/>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64B4B2AB-CDC6-43EF-8CDA-5EFFD9B507CD}" type="slidenum">
              <a:rPr lang="da-DK" altLang="da-DK"/>
              <a:pPr/>
              <a:t>‹nr.›</a:t>
            </a:fld>
            <a:endParaRPr lang="da-DK" altLang="da-DK"/>
          </a:p>
        </p:txBody>
      </p:sp>
    </p:spTree>
    <p:extLst>
      <p:ext uri="{BB962C8B-B14F-4D97-AF65-F5344CB8AC3E}">
        <p14:creationId xmlns:p14="http://schemas.microsoft.com/office/powerpoint/2010/main" val="1737645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2"/>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1" y="1600202"/>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fld id="{D11C4836-5DE5-48D8-879D-B810DB6918D7}" type="slidenum">
              <a:rPr lang="da-DK" altLang="da-DK"/>
              <a:pPr/>
              <a:t>‹nr.›</a:t>
            </a:fld>
            <a:endParaRPr lang="da-DK" altLang="da-DK"/>
          </a:p>
        </p:txBody>
      </p:sp>
    </p:spTree>
    <p:extLst>
      <p:ext uri="{BB962C8B-B14F-4D97-AF65-F5344CB8AC3E}">
        <p14:creationId xmlns:p14="http://schemas.microsoft.com/office/powerpoint/2010/main" val="3266514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p:cNvSpPr>
            <a:spLocks noGrp="1" noChangeArrowheads="1"/>
          </p:cNvSpPr>
          <p:nvPr>
            <p:ph type="sldNum" sz="quarter" idx="12"/>
          </p:nvPr>
        </p:nvSpPr>
        <p:spPr>
          <a:ln/>
        </p:spPr>
        <p:txBody>
          <a:bodyPr/>
          <a:lstStyle>
            <a:lvl1pPr>
              <a:defRPr/>
            </a:lvl1pPr>
          </a:lstStyle>
          <a:p>
            <a:fld id="{FFD9A943-0E2C-45AA-9BE3-F758E205FF69}" type="slidenum">
              <a:rPr lang="da-DK" altLang="da-DK"/>
              <a:pPr/>
              <a:t>‹nr.›</a:t>
            </a:fld>
            <a:endParaRPr lang="da-DK" altLang="da-DK"/>
          </a:p>
        </p:txBody>
      </p:sp>
    </p:spTree>
    <p:extLst>
      <p:ext uri="{BB962C8B-B14F-4D97-AF65-F5344CB8AC3E}">
        <p14:creationId xmlns:p14="http://schemas.microsoft.com/office/powerpoint/2010/main" val="2429353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fld id="{6DCD7288-BCB0-4982-A9C2-164B9CDFFE5D}" type="slidenum">
              <a:rPr lang="da-DK" altLang="da-DK"/>
              <a:pPr/>
              <a:t>‹nr.›</a:t>
            </a:fld>
            <a:endParaRPr lang="da-DK" altLang="da-DK"/>
          </a:p>
        </p:txBody>
      </p:sp>
    </p:spTree>
    <p:extLst>
      <p:ext uri="{BB962C8B-B14F-4D97-AF65-F5344CB8AC3E}">
        <p14:creationId xmlns:p14="http://schemas.microsoft.com/office/powerpoint/2010/main" val="1365066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p:cNvSpPr>
            <a:spLocks noGrp="1" noChangeArrowheads="1"/>
          </p:cNvSpPr>
          <p:nvPr>
            <p:ph type="sldNum" sz="quarter" idx="12"/>
          </p:nvPr>
        </p:nvSpPr>
        <p:spPr>
          <a:ln/>
        </p:spPr>
        <p:txBody>
          <a:bodyPr/>
          <a:lstStyle>
            <a:lvl1pPr>
              <a:defRPr/>
            </a:lvl1pPr>
          </a:lstStyle>
          <a:p>
            <a:fld id="{65957416-8869-435B-80D6-8C2E62293DB8}" type="slidenum">
              <a:rPr lang="da-DK" altLang="da-DK"/>
              <a:pPr/>
              <a:t>‹nr.›</a:t>
            </a:fld>
            <a:endParaRPr lang="da-DK" altLang="da-DK"/>
          </a:p>
        </p:txBody>
      </p:sp>
    </p:spTree>
    <p:extLst>
      <p:ext uri="{BB962C8B-B14F-4D97-AF65-F5344CB8AC3E}">
        <p14:creationId xmlns:p14="http://schemas.microsoft.com/office/powerpoint/2010/main" val="1673608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1"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fld id="{CDB25529-D6EE-451F-AA83-F65BDA7A6E5A}" type="slidenum">
              <a:rPr lang="da-DK" altLang="da-DK"/>
              <a:pPr/>
              <a:t>‹nr.›</a:t>
            </a:fld>
            <a:endParaRPr lang="da-DK" altLang="da-DK"/>
          </a:p>
        </p:txBody>
      </p:sp>
    </p:spTree>
    <p:extLst>
      <p:ext uri="{BB962C8B-B14F-4D97-AF65-F5344CB8AC3E}">
        <p14:creationId xmlns:p14="http://schemas.microsoft.com/office/powerpoint/2010/main" val="1958429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fld id="{1646AFF6-883B-45FA-A9C5-A5388FB62252}" type="slidenum">
              <a:rPr lang="da-DK" altLang="da-DK"/>
              <a:pPr/>
              <a:t>‹nr.›</a:t>
            </a:fld>
            <a:endParaRPr lang="da-DK" altLang="da-DK"/>
          </a:p>
        </p:txBody>
      </p:sp>
    </p:spTree>
    <p:extLst>
      <p:ext uri="{BB962C8B-B14F-4D97-AF65-F5344CB8AC3E}">
        <p14:creationId xmlns:p14="http://schemas.microsoft.com/office/powerpoint/2010/main" val="2462107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D6E8E353-D419-4CAE-9E74-334785EB4D39}" type="slidenum">
              <a:rPr lang="da-DK" altLang="da-DK"/>
              <a:pPr/>
              <a:t>‹nr.›</a:t>
            </a:fld>
            <a:endParaRPr lang="da-DK" altLang="da-DK"/>
          </a:p>
        </p:txBody>
      </p:sp>
    </p:spTree>
    <p:extLst>
      <p:ext uri="{BB962C8B-B14F-4D97-AF65-F5344CB8AC3E}">
        <p14:creationId xmlns:p14="http://schemas.microsoft.com/office/powerpoint/2010/main" val="134112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6374" indent="0">
              <a:buNone/>
              <a:defRPr sz="2000" b="1"/>
            </a:lvl2pPr>
            <a:lvl3pPr marL="912750" indent="0">
              <a:buNone/>
              <a:defRPr sz="1800" b="1"/>
            </a:lvl3pPr>
            <a:lvl4pPr marL="1369130" indent="0">
              <a:buNone/>
              <a:defRPr sz="1600" b="1"/>
            </a:lvl4pPr>
            <a:lvl5pPr marL="1825503" indent="0">
              <a:buNone/>
              <a:defRPr sz="1600" b="1"/>
            </a:lvl5pPr>
            <a:lvl6pPr marL="2281881" indent="0">
              <a:buNone/>
              <a:defRPr sz="1600" b="1"/>
            </a:lvl6pPr>
            <a:lvl7pPr marL="2738258" indent="0">
              <a:buNone/>
              <a:defRPr sz="1600" b="1"/>
            </a:lvl7pPr>
            <a:lvl8pPr marL="3194631" indent="0">
              <a:buNone/>
              <a:defRPr sz="1600" b="1"/>
            </a:lvl8pPr>
            <a:lvl9pPr marL="3651009"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94" y="1535113"/>
            <a:ext cx="4378325" cy="639762"/>
          </a:xfrm>
        </p:spPr>
        <p:txBody>
          <a:bodyPr anchor="b"/>
          <a:lstStyle>
            <a:lvl1pPr marL="0" indent="0">
              <a:buNone/>
              <a:defRPr sz="2400" b="1"/>
            </a:lvl1pPr>
            <a:lvl2pPr marL="456374" indent="0">
              <a:buNone/>
              <a:defRPr sz="2000" b="1"/>
            </a:lvl2pPr>
            <a:lvl3pPr marL="912750" indent="0">
              <a:buNone/>
              <a:defRPr sz="1800" b="1"/>
            </a:lvl3pPr>
            <a:lvl4pPr marL="1369130" indent="0">
              <a:buNone/>
              <a:defRPr sz="1600" b="1"/>
            </a:lvl4pPr>
            <a:lvl5pPr marL="1825503" indent="0">
              <a:buNone/>
              <a:defRPr sz="1600" b="1"/>
            </a:lvl5pPr>
            <a:lvl6pPr marL="2281881" indent="0">
              <a:buNone/>
              <a:defRPr sz="1600" b="1"/>
            </a:lvl6pPr>
            <a:lvl7pPr marL="2738258" indent="0">
              <a:buNone/>
              <a:defRPr sz="1600" b="1"/>
            </a:lvl7pPr>
            <a:lvl8pPr marL="3194631" indent="0">
              <a:buNone/>
              <a:defRPr sz="1600" b="1"/>
            </a:lvl8pPr>
            <a:lvl9pPr marL="3651009"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9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2BF6D60E-8C06-47DA-A7A0-32D9B3B44EBA}" type="slidenum">
              <a:rPr lang="da-DK" altLang="da-DK"/>
              <a:pPr/>
              <a:t>‹nr.›</a:t>
            </a:fld>
            <a:endParaRPr lang="da-DK" altLang="da-DK"/>
          </a:p>
        </p:txBody>
      </p:sp>
    </p:spTree>
    <p:extLst>
      <p:ext uri="{BB962C8B-B14F-4D97-AF65-F5344CB8AC3E}">
        <p14:creationId xmlns:p14="http://schemas.microsoft.com/office/powerpoint/2010/main" val="320195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40"/>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40"/>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E1EAE8DC-C02B-4444-8E91-65531B3113BF}" type="slidenum">
              <a:rPr lang="da-DK" altLang="da-DK"/>
              <a:pPr/>
              <a:t>‹nr.›</a:t>
            </a:fld>
            <a:endParaRPr lang="da-DK" altLang="da-DK"/>
          </a:p>
        </p:txBody>
      </p:sp>
    </p:spTree>
    <p:extLst>
      <p:ext uri="{BB962C8B-B14F-4D97-AF65-F5344CB8AC3E}">
        <p14:creationId xmlns:p14="http://schemas.microsoft.com/office/powerpoint/2010/main" val="3909518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60489" y="274638"/>
            <a:ext cx="8050212" cy="1143000"/>
          </a:xfrm>
        </p:spPr>
        <p:txBody>
          <a:bodyPr/>
          <a:lstStyle/>
          <a:p>
            <a:r>
              <a:rPr lang="da-DK"/>
              <a:t>Klik for at redigere i master</a:t>
            </a:r>
          </a:p>
        </p:txBody>
      </p:sp>
      <p:sp>
        <p:nvSpPr>
          <p:cNvPr id="3" name="Pladsholder til tekst 2"/>
          <p:cNvSpPr>
            <a:spLocks noGrp="1"/>
          </p:cNvSpPr>
          <p:nvPr>
            <p:ph type="body" sz="half" idx="1"/>
          </p:nvPr>
        </p:nvSpPr>
        <p:spPr>
          <a:xfrm>
            <a:off x="1360488" y="1600202"/>
            <a:ext cx="3948112"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1" y="1600202"/>
            <a:ext cx="39497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fld id="{561832A7-37D9-405A-88D9-CDE5AC3CB495}" type="slidenum">
              <a:rPr lang="da-DK" altLang="da-DK"/>
              <a:pPr/>
              <a:t>‹nr.›</a:t>
            </a:fld>
            <a:endParaRPr lang="da-DK" altLang="da-DK"/>
          </a:p>
        </p:txBody>
      </p:sp>
    </p:spTree>
    <p:extLst>
      <p:ext uri="{BB962C8B-B14F-4D97-AF65-F5344CB8AC3E}">
        <p14:creationId xmlns:p14="http://schemas.microsoft.com/office/powerpoint/2010/main" val="1748840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4" name="Picture 1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546600"/>
            <a:ext cx="62468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kompetenceudvikling_l#6E81D.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177088" y="6248400"/>
            <a:ext cx="22336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ctrTitle"/>
          </p:nvPr>
        </p:nvSpPr>
        <p:spPr>
          <a:xfrm>
            <a:off x="685800" y="2286000"/>
            <a:ext cx="7772400" cy="1143000"/>
          </a:xfrm>
        </p:spPr>
        <p:txBody>
          <a:bodyPr/>
          <a:lstStyle>
            <a:lvl1pPr algn="ctr">
              <a:defRPr sz="4400">
                <a:solidFill>
                  <a:schemeClr val="bg1"/>
                </a:solidFill>
              </a:defRPr>
            </a:lvl1pPr>
          </a:lstStyle>
          <a:p>
            <a:r>
              <a:rPr lang="da-DK"/>
              <a:t>Click to edit Master title style</a:t>
            </a:r>
          </a:p>
        </p:txBody>
      </p:sp>
      <p:sp>
        <p:nvSpPr>
          <p:cNvPr id="36867" name="Rectangle 3"/>
          <p:cNvSpPr>
            <a:spLocks noGrp="1" noChangeArrowheads="1"/>
          </p:cNvSpPr>
          <p:nvPr>
            <p:ph type="subTitle" idx="1"/>
          </p:nvPr>
        </p:nvSpPr>
        <p:spPr>
          <a:xfrm>
            <a:off x="1371600" y="3886200"/>
            <a:ext cx="6400800" cy="1752600"/>
          </a:xfrm>
        </p:spPr>
        <p:txBody>
          <a:bodyPr/>
          <a:lstStyle>
            <a:lvl1pPr marL="0" indent="0" algn="ctr">
              <a:buFont typeface="Times" pitchFamily="28" charset="0"/>
              <a:buNone/>
              <a:defRPr sz="2000">
                <a:solidFill>
                  <a:schemeClr val="bg1"/>
                </a:solidFill>
              </a:defRPr>
            </a:lvl1pPr>
          </a:lstStyle>
          <a:p>
            <a:r>
              <a:rPr lang="da-DK"/>
              <a:t>Click to edit Master subtitle style</a:t>
            </a:r>
          </a:p>
        </p:txBody>
      </p:sp>
    </p:spTree>
    <p:extLst>
      <p:ext uri="{BB962C8B-B14F-4D97-AF65-F5344CB8AC3E}">
        <p14:creationId xmlns:p14="http://schemas.microsoft.com/office/powerpoint/2010/main" val="301342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p:cNvSpPr>
            <a:spLocks noGrp="1" noChangeArrowheads="1"/>
          </p:cNvSpPr>
          <p:nvPr>
            <p:ph type="dt" sz="half" idx="10"/>
          </p:nvPr>
        </p:nvSpPr>
        <p:spPr/>
        <p:txBody>
          <a:bodyPr/>
          <a:lstStyle>
            <a:lvl1pPr>
              <a:defRPr/>
            </a:lvl1pPr>
          </a:lstStyle>
          <a:p>
            <a:pPr>
              <a:defRPr/>
            </a:pPr>
            <a:fld id="{2323D0CA-3872-46D6-891E-21D6203736E8}" type="datetime1">
              <a:rPr lang="da-DK" altLang="da-DK"/>
              <a:pPr>
                <a:defRPr/>
              </a:pPr>
              <a:t>01-07-2024</a:t>
            </a:fld>
            <a:endParaRPr lang="en-US" altLang="da-DK"/>
          </a:p>
        </p:txBody>
      </p:sp>
      <p:sp>
        <p:nvSpPr>
          <p:cNvPr id="5" name="Rectangle 5"/>
          <p:cNvSpPr>
            <a:spLocks noGrp="1" noChangeArrowheads="1"/>
          </p:cNvSpPr>
          <p:nvPr>
            <p:ph type="ftr" sz="quarter" idx="11"/>
          </p:nvPr>
        </p:nvSpPr>
        <p:spPr/>
        <p:txBody>
          <a:bodyPr/>
          <a:lstStyle>
            <a:lvl1pPr>
              <a:defRPr/>
            </a:lvl1pPr>
          </a:lstStyle>
          <a:p>
            <a:pPr>
              <a:defRPr/>
            </a:pPr>
            <a:endParaRPr lang="en-US" altLang="da-DK"/>
          </a:p>
        </p:txBody>
      </p:sp>
      <p:sp>
        <p:nvSpPr>
          <p:cNvPr id="6" name="Rectangle 6"/>
          <p:cNvSpPr>
            <a:spLocks noGrp="1" noChangeArrowheads="1"/>
          </p:cNvSpPr>
          <p:nvPr>
            <p:ph type="sldNum" sz="quarter" idx="12"/>
          </p:nvPr>
        </p:nvSpPr>
        <p:spPr/>
        <p:txBody>
          <a:bodyPr/>
          <a:lstStyle>
            <a:lvl1pPr>
              <a:defRPr/>
            </a:lvl1pPr>
          </a:lstStyle>
          <a:p>
            <a:pPr>
              <a:defRPr/>
            </a:pPr>
            <a:fld id="{52B89E41-F5DB-4401-8697-7C5492DB4ADC}" type="slidenum">
              <a:rPr lang="da-DK" altLang="da-DK"/>
              <a:pPr>
                <a:defRPr/>
              </a:pPr>
              <a:t>‹nr.›</a:t>
            </a:fld>
            <a:endParaRPr lang="da-DK" altLang="da-DK"/>
          </a:p>
        </p:txBody>
      </p:sp>
    </p:spTree>
    <p:extLst>
      <p:ext uri="{BB962C8B-B14F-4D97-AF65-F5344CB8AC3E}">
        <p14:creationId xmlns:p14="http://schemas.microsoft.com/office/powerpoint/2010/main" val="1049145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p:txBody>
          <a:bodyPr/>
          <a:lstStyle>
            <a:lvl1pPr>
              <a:defRPr/>
            </a:lvl1pPr>
          </a:lstStyle>
          <a:p>
            <a:pPr>
              <a:defRPr/>
            </a:pPr>
            <a:fld id="{22BBE640-08A6-4B13-932F-4AEED620BC50}" type="datetime1">
              <a:rPr lang="da-DK" altLang="da-DK"/>
              <a:pPr>
                <a:defRPr/>
              </a:pPr>
              <a:t>01-07-2024</a:t>
            </a:fld>
            <a:endParaRPr lang="en-US" altLang="da-DK"/>
          </a:p>
        </p:txBody>
      </p:sp>
      <p:sp>
        <p:nvSpPr>
          <p:cNvPr id="5" name="Rectangle 5"/>
          <p:cNvSpPr>
            <a:spLocks noGrp="1" noChangeArrowheads="1"/>
          </p:cNvSpPr>
          <p:nvPr>
            <p:ph type="ftr" sz="quarter" idx="11"/>
          </p:nvPr>
        </p:nvSpPr>
        <p:spPr/>
        <p:txBody>
          <a:bodyPr/>
          <a:lstStyle>
            <a:lvl1pPr>
              <a:defRPr/>
            </a:lvl1pPr>
          </a:lstStyle>
          <a:p>
            <a:pPr>
              <a:defRPr/>
            </a:pPr>
            <a:endParaRPr lang="en-US" altLang="da-DK"/>
          </a:p>
        </p:txBody>
      </p:sp>
      <p:sp>
        <p:nvSpPr>
          <p:cNvPr id="6" name="Rectangle 6"/>
          <p:cNvSpPr>
            <a:spLocks noGrp="1" noChangeArrowheads="1"/>
          </p:cNvSpPr>
          <p:nvPr>
            <p:ph type="sldNum" sz="quarter" idx="12"/>
          </p:nvPr>
        </p:nvSpPr>
        <p:spPr/>
        <p:txBody>
          <a:bodyPr/>
          <a:lstStyle>
            <a:lvl1pPr>
              <a:defRPr/>
            </a:lvl1pPr>
          </a:lstStyle>
          <a:p>
            <a:pPr>
              <a:defRPr/>
            </a:pPr>
            <a:fld id="{B0DED977-F922-4D08-8806-E31F85BE8D63}" type="slidenum">
              <a:rPr lang="da-DK" altLang="da-DK"/>
              <a:pPr>
                <a:defRPr/>
              </a:pPr>
              <a:t>‹nr.›</a:t>
            </a:fld>
            <a:endParaRPr lang="da-DK" altLang="da-DK"/>
          </a:p>
        </p:txBody>
      </p:sp>
    </p:spTree>
    <p:extLst>
      <p:ext uri="{BB962C8B-B14F-4D97-AF65-F5344CB8AC3E}">
        <p14:creationId xmlns:p14="http://schemas.microsoft.com/office/powerpoint/2010/main" val="3132004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4" y="4406902"/>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4"/>
          <p:cNvSpPr>
            <a:spLocks noGrp="1" noChangeArrowheads="1"/>
          </p:cNvSpPr>
          <p:nvPr>
            <p:ph type="dt" sz="half" idx="10"/>
          </p:nvPr>
        </p:nvSpPr>
        <p:spPr/>
        <p:txBody>
          <a:bodyPr/>
          <a:lstStyle>
            <a:lvl1pPr>
              <a:defRPr/>
            </a:lvl1pPr>
          </a:lstStyle>
          <a:p>
            <a:pPr>
              <a:defRPr/>
            </a:pPr>
            <a:fld id="{C001297E-CF51-4929-A46F-78240D939C8E}" type="datetime1">
              <a:rPr lang="da-DK" altLang="da-DK"/>
              <a:pPr>
                <a:defRPr/>
              </a:pPr>
              <a:t>01-07-2024</a:t>
            </a:fld>
            <a:endParaRPr lang="en-US" altLang="da-DK"/>
          </a:p>
        </p:txBody>
      </p:sp>
      <p:sp>
        <p:nvSpPr>
          <p:cNvPr id="5" name="Rectangle 5"/>
          <p:cNvSpPr>
            <a:spLocks noGrp="1" noChangeArrowheads="1"/>
          </p:cNvSpPr>
          <p:nvPr>
            <p:ph type="ftr" sz="quarter" idx="11"/>
          </p:nvPr>
        </p:nvSpPr>
        <p:spPr/>
        <p:txBody>
          <a:bodyPr/>
          <a:lstStyle>
            <a:lvl1pPr>
              <a:defRPr/>
            </a:lvl1pPr>
          </a:lstStyle>
          <a:p>
            <a:pPr>
              <a:defRPr/>
            </a:pPr>
            <a:endParaRPr lang="en-US" altLang="da-DK"/>
          </a:p>
        </p:txBody>
      </p:sp>
      <p:sp>
        <p:nvSpPr>
          <p:cNvPr id="6" name="Rectangle 6"/>
          <p:cNvSpPr>
            <a:spLocks noGrp="1" noChangeArrowheads="1"/>
          </p:cNvSpPr>
          <p:nvPr>
            <p:ph type="sldNum" sz="quarter" idx="12"/>
          </p:nvPr>
        </p:nvSpPr>
        <p:spPr/>
        <p:txBody>
          <a:bodyPr/>
          <a:lstStyle>
            <a:lvl1pPr>
              <a:defRPr/>
            </a:lvl1pPr>
          </a:lstStyle>
          <a:p>
            <a:pPr>
              <a:defRPr/>
            </a:pPr>
            <a:fld id="{4E5C442E-8D27-492A-9D69-06040496A1FB}" type="slidenum">
              <a:rPr lang="da-DK" altLang="da-DK"/>
              <a:pPr>
                <a:defRPr/>
              </a:pPr>
              <a:t>‹nr.›</a:t>
            </a:fld>
            <a:endParaRPr lang="da-DK" altLang="da-DK"/>
          </a:p>
        </p:txBody>
      </p:sp>
    </p:spTree>
    <p:extLst>
      <p:ext uri="{BB962C8B-B14F-4D97-AF65-F5344CB8AC3E}">
        <p14:creationId xmlns:p14="http://schemas.microsoft.com/office/powerpoint/2010/main" val="41859358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1255712" y="1600202"/>
            <a:ext cx="36385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046664" y="1600202"/>
            <a:ext cx="3640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p:txBody>
          <a:bodyPr/>
          <a:lstStyle>
            <a:lvl1pPr>
              <a:defRPr/>
            </a:lvl1pPr>
          </a:lstStyle>
          <a:p>
            <a:pPr>
              <a:defRPr/>
            </a:pPr>
            <a:fld id="{2993EAF9-8CA1-4C21-BDBD-23ADC68A8DFD}" type="datetime1">
              <a:rPr lang="da-DK" altLang="da-DK"/>
              <a:pPr>
                <a:defRPr/>
              </a:pPr>
              <a:t>01-07-2024</a:t>
            </a:fld>
            <a:endParaRPr lang="en-US" altLang="da-DK"/>
          </a:p>
        </p:txBody>
      </p:sp>
      <p:sp>
        <p:nvSpPr>
          <p:cNvPr id="6" name="Rectangle 5"/>
          <p:cNvSpPr>
            <a:spLocks noGrp="1" noChangeArrowheads="1"/>
          </p:cNvSpPr>
          <p:nvPr>
            <p:ph type="ftr" sz="quarter" idx="11"/>
          </p:nvPr>
        </p:nvSpPr>
        <p:spPr/>
        <p:txBody>
          <a:bodyPr/>
          <a:lstStyle>
            <a:lvl1pPr>
              <a:defRPr/>
            </a:lvl1pPr>
          </a:lstStyle>
          <a:p>
            <a:pPr>
              <a:defRPr/>
            </a:pPr>
            <a:endParaRPr lang="en-US" altLang="da-DK"/>
          </a:p>
        </p:txBody>
      </p:sp>
      <p:sp>
        <p:nvSpPr>
          <p:cNvPr id="7" name="Rectangle 6"/>
          <p:cNvSpPr>
            <a:spLocks noGrp="1" noChangeArrowheads="1"/>
          </p:cNvSpPr>
          <p:nvPr>
            <p:ph type="sldNum" sz="quarter" idx="12"/>
          </p:nvPr>
        </p:nvSpPr>
        <p:spPr/>
        <p:txBody>
          <a:bodyPr/>
          <a:lstStyle>
            <a:lvl1pPr>
              <a:defRPr/>
            </a:lvl1pPr>
          </a:lstStyle>
          <a:p>
            <a:pPr>
              <a:defRPr/>
            </a:pPr>
            <a:fld id="{B3DE409D-AD3C-46B1-A2EA-F3E1A19753C3}" type="slidenum">
              <a:rPr lang="da-DK" altLang="da-DK"/>
              <a:pPr>
                <a:defRPr/>
              </a:pPr>
              <a:t>‹nr.›</a:t>
            </a:fld>
            <a:endParaRPr lang="da-DK" altLang="da-DK"/>
          </a:p>
        </p:txBody>
      </p:sp>
    </p:spTree>
    <p:extLst>
      <p:ext uri="{BB962C8B-B14F-4D97-AF65-F5344CB8AC3E}">
        <p14:creationId xmlns:p14="http://schemas.microsoft.com/office/powerpoint/2010/main" val="30831353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p:txBody>
          <a:bodyPr/>
          <a:lstStyle>
            <a:lvl1pPr>
              <a:defRPr/>
            </a:lvl1pPr>
          </a:lstStyle>
          <a:p>
            <a:pPr>
              <a:defRPr/>
            </a:pPr>
            <a:fld id="{7C211115-B0DE-4693-B53D-36CD61567E9C}" type="datetime1">
              <a:rPr lang="da-DK" altLang="da-DK"/>
              <a:pPr>
                <a:defRPr/>
              </a:pPr>
              <a:t>01-07-2024</a:t>
            </a:fld>
            <a:endParaRPr lang="en-US" altLang="da-DK"/>
          </a:p>
        </p:txBody>
      </p:sp>
      <p:sp>
        <p:nvSpPr>
          <p:cNvPr id="8" name="Rectangle 5"/>
          <p:cNvSpPr>
            <a:spLocks noGrp="1" noChangeArrowheads="1"/>
          </p:cNvSpPr>
          <p:nvPr>
            <p:ph type="ftr" sz="quarter" idx="11"/>
          </p:nvPr>
        </p:nvSpPr>
        <p:spPr/>
        <p:txBody>
          <a:bodyPr/>
          <a:lstStyle>
            <a:lvl1pPr>
              <a:defRPr/>
            </a:lvl1pPr>
          </a:lstStyle>
          <a:p>
            <a:pPr>
              <a:defRPr/>
            </a:pPr>
            <a:endParaRPr lang="en-US" altLang="da-DK"/>
          </a:p>
        </p:txBody>
      </p:sp>
      <p:sp>
        <p:nvSpPr>
          <p:cNvPr id="9" name="Rectangle 6"/>
          <p:cNvSpPr>
            <a:spLocks noGrp="1" noChangeArrowheads="1"/>
          </p:cNvSpPr>
          <p:nvPr>
            <p:ph type="sldNum" sz="quarter" idx="12"/>
          </p:nvPr>
        </p:nvSpPr>
        <p:spPr/>
        <p:txBody>
          <a:bodyPr/>
          <a:lstStyle>
            <a:lvl1pPr>
              <a:defRPr/>
            </a:lvl1pPr>
          </a:lstStyle>
          <a:p>
            <a:pPr>
              <a:defRPr/>
            </a:pPr>
            <a:fld id="{31C4476A-0EF2-45C0-A574-A523114E9ED1}" type="slidenum">
              <a:rPr lang="da-DK" altLang="da-DK"/>
              <a:pPr>
                <a:defRPr/>
              </a:pPr>
              <a:t>‹nr.›</a:t>
            </a:fld>
            <a:endParaRPr lang="da-DK" altLang="da-DK"/>
          </a:p>
        </p:txBody>
      </p:sp>
    </p:spTree>
    <p:extLst>
      <p:ext uri="{BB962C8B-B14F-4D97-AF65-F5344CB8AC3E}">
        <p14:creationId xmlns:p14="http://schemas.microsoft.com/office/powerpoint/2010/main" val="183821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p:cNvSpPr>
            <a:spLocks noGrp="1" noChangeArrowheads="1"/>
          </p:cNvSpPr>
          <p:nvPr>
            <p:ph type="dt" sz="half" idx="10"/>
          </p:nvPr>
        </p:nvSpPr>
        <p:spPr/>
        <p:txBody>
          <a:bodyPr/>
          <a:lstStyle>
            <a:lvl1pPr>
              <a:defRPr/>
            </a:lvl1pPr>
          </a:lstStyle>
          <a:p>
            <a:pPr>
              <a:defRPr/>
            </a:pPr>
            <a:fld id="{F9725128-72BF-48FA-8A81-FDD21965E5EC}" type="datetime1">
              <a:rPr lang="da-DK" altLang="da-DK"/>
              <a:pPr>
                <a:defRPr/>
              </a:pPr>
              <a:t>01-07-2024</a:t>
            </a:fld>
            <a:endParaRPr lang="en-US" altLang="da-DK"/>
          </a:p>
        </p:txBody>
      </p:sp>
      <p:sp>
        <p:nvSpPr>
          <p:cNvPr id="4" name="Rectangle 5"/>
          <p:cNvSpPr>
            <a:spLocks noGrp="1" noChangeArrowheads="1"/>
          </p:cNvSpPr>
          <p:nvPr>
            <p:ph type="ftr" sz="quarter" idx="11"/>
          </p:nvPr>
        </p:nvSpPr>
        <p:spPr/>
        <p:txBody>
          <a:bodyPr/>
          <a:lstStyle>
            <a:lvl1pPr>
              <a:defRPr/>
            </a:lvl1pPr>
          </a:lstStyle>
          <a:p>
            <a:pPr>
              <a:defRPr/>
            </a:pPr>
            <a:endParaRPr lang="en-US" altLang="da-DK"/>
          </a:p>
        </p:txBody>
      </p:sp>
      <p:sp>
        <p:nvSpPr>
          <p:cNvPr id="5" name="Rectangle 6"/>
          <p:cNvSpPr>
            <a:spLocks noGrp="1" noChangeArrowheads="1"/>
          </p:cNvSpPr>
          <p:nvPr>
            <p:ph type="sldNum" sz="quarter" idx="12"/>
          </p:nvPr>
        </p:nvSpPr>
        <p:spPr/>
        <p:txBody>
          <a:bodyPr/>
          <a:lstStyle>
            <a:lvl1pPr>
              <a:defRPr/>
            </a:lvl1pPr>
          </a:lstStyle>
          <a:p>
            <a:pPr>
              <a:defRPr/>
            </a:pPr>
            <a:fld id="{7F3571F7-A6DD-450A-AD86-4691CD9E609B}" type="slidenum">
              <a:rPr lang="da-DK" altLang="da-DK"/>
              <a:pPr>
                <a:defRPr/>
              </a:pPr>
              <a:t>‹nr.›</a:t>
            </a:fld>
            <a:endParaRPr lang="da-DK" altLang="da-DK"/>
          </a:p>
        </p:txBody>
      </p:sp>
    </p:spTree>
    <p:extLst>
      <p:ext uri="{BB962C8B-B14F-4D97-AF65-F5344CB8AC3E}">
        <p14:creationId xmlns:p14="http://schemas.microsoft.com/office/powerpoint/2010/main" val="12784263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66286A6-6931-4454-AA69-2EAC488EC450}" type="datetime1">
              <a:rPr lang="da-DK" altLang="da-DK"/>
              <a:pPr>
                <a:defRPr/>
              </a:pPr>
              <a:t>01-07-2024</a:t>
            </a:fld>
            <a:endParaRPr lang="en-US" altLang="da-DK"/>
          </a:p>
        </p:txBody>
      </p:sp>
      <p:sp>
        <p:nvSpPr>
          <p:cNvPr id="3" name="Rectangle 5"/>
          <p:cNvSpPr>
            <a:spLocks noGrp="1" noChangeArrowheads="1"/>
          </p:cNvSpPr>
          <p:nvPr>
            <p:ph type="ftr" sz="quarter" idx="11"/>
          </p:nvPr>
        </p:nvSpPr>
        <p:spPr/>
        <p:txBody>
          <a:bodyPr/>
          <a:lstStyle>
            <a:lvl1pPr>
              <a:defRPr/>
            </a:lvl1pPr>
          </a:lstStyle>
          <a:p>
            <a:pPr>
              <a:defRPr/>
            </a:pPr>
            <a:endParaRPr lang="en-US" altLang="da-DK"/>
          </a:p>
        </p:txBody>
      </p:sp>
      <p:sp>
        <p:nvSpPr>
          <p:cNvPr id="4" name="Rectangle 6"/>
          <p:cNvSpPr>
            <a:spLocks noGrp="1" noChangeArrowheads="1"/>
          </p:cNvSpPr>
          <p:nvPr>
            <p:ph type="sldNum" sz="quarter" idx="12"/>
          </p:nvPr>
        </p:nvSpPr>
        <p:spPr/>
        <p:txBody>
          <a:bodyPr/>
          <a:lstStyle>
            <a:lvl1pPr>
              <a:defRPr/>
            </a:lvl1pPr>
          </a:lstStyle>
          <a:p>
            <a:pPr>
              <a:defRPr/>
            </a:pPr>
            <a:fld id="{3DA1D713-ACA4-4794-A5DA-D1529711C960}" type="slidenum">
              <a:rPr lang="da-DK" altLang="da-DK"/>
              <a:pPr>
                <a:defRPr/>
              </a:pPr>
              <a:t>‹nr.›</a:t>
            </a:fld>
            <a:endParaRPr lang="da-DK" altLang="da-DK"/>
          </a:p>
        </p:txBody>
      </p:sp>
    </p:spTree>
    <p:extLst>
      <p:ext uri="{BB962C8B-B14F-4D97-AF65-F5344CB8AC3E}">
        <p14:creationId xmlns:p14="http://schemas.microsoft.com/office/powerpoint/2010/main" val="28955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16178A55-CFDA-4704-BD7A-15EC8BECF482}" type="slidenum">
              <a:rPr lang="da-DK" altLang="da-DK"/>
              <a:pPr/>
              <a:t>‹nr.›</a:t>
            </a:fld>
            <a:endParaRPr lang="da-DK" altLang="da-DK"/>
          </a:p>
        </p:txBody>
      </p:sp>
    </p:spTree>
    <p:extLst>
      <p:ext uri="{BB962C8B-B14F-4D97-AF65-F5344CB8AC3E}">
        <p14:creationId xmlns:p14="http://schemas.microsoft.com/office/powerpoint/2010/main" val="1682709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p:txBody>
          <a:bodyPr/>
          <a:lstStyle>
            <a:lvl1pPr>
              <a:defRPr/>
            </a:lvl1pPr>
          </a:lstStyle>
          <a:p>
            <a:pPr>
              <a:defRPr/>
            </a:pPr>
            <a:fld id="{0B235D82-1DDA-47DD-AE06-C701C222682D}" type="datetime1">
              <a:rPr lang="da-DK" altLang="da-DK"/>
              <a:pPr>
                <a:defRPr/>
              </a:pPr>
              <a:t>01-07-2024</a:t>
            </a:fld>
            <a:endParaRPr lang="en-US" altLang="da-DK"/>
          </a:p>
        </p:txBody>
      </p:sp>
      <p:sp>
        <p:nvSpPr>
          <p:cNvPr id="6" name="Rectangle 5"/>
          <p:cNvSpPr>
            <a:spLocks noGrp="1" noChangeArrowheads="1"/>
          </p:cNvSpPr>
          <p:nvPr>
            <p:ph type="ftr" sz="quarter" idx="11"/>
          </p:nvPr>
        </p:nvSpPr>
        <p:spPr/>
        <p:txBody>
          <a:bodyPr/>
          <a:lstStyle>
            <a:lvl1pPr>
              <a:defRPr/>
            </a:lvl1pPr>
          </a:lstStyle>
          <a:p>
            <a:pPr>
              <a:defRPr/>
            </a:pPr>
            <a:endParaRPr lang="en-US" altLang="da-DK"/>
          </a:p>
        </p:txBody>
      </p:sp>
      <p:sp>
        <p:nvSpPr>
          <p:cNvPr id="7" name="Rectangle 6"/>
          <p:cNvSpPr>
            <a:spLocks noGrp="1" noChangeArrowheads="1"/>
          </p:cNvSpPr>
          <p:nvPr>
            <p:ph type="sldNum" sz="quarter" idx="12"/>
          </p:nvPr>
        </p:nvSpPr>
        <p:spPr/>
        <p:txBody>
          <a:bodyPr/>
          <a:lstStyle>
            <a:lvl1pPr>
              <a:defRPr/>
            </a:lvl1pPr>
          </a:lstStyle>
          <a:p>
            <a:pPr>
              <a:defRPr/>
            </a:pPr>
            <a:fld id="{35545EBE-8ACD-49B1-A3C1-4257E6DCE0B3}" type="slidenum">
              <a:rPr lang="da-DK" altLang="da-DK"/>
              <a:pPr>
                <a:defRPr/>
              </a:pPr>
              <a:t>‹nr.›</a:t>
            </a:fld>
            <a:endParaRPr lang="da-DK" altLang="da-DK"/>
          </a:p>
        </p:txBody>
      </p:sp>
    </p:spTree>
    <p:extLst>
      <p:ext uri="{BB962C8B-B14F-4D97-AF65-F5344CB8AC3E}">
        <p14:creationId xmlns:p14="http://schemas.microsoft.com/office/powerpoint/2010/main" val="3341698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9"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p:txBody>
          <a:bodyPr/>
          <a:lstStyle>
            <a:lvl1pPr>
              <a:defRPr/>
            </a:lvl1pPr>
          </a:lstStyle>
          <a:p>
            <a:pPr>
              <a:defRPr/>
            </a:pPr>
            <a:fld id="{570F29F8-849B-4501-A329-56EC54AB9BB9}" type="datetime1">
              <a:rPr lang="da-DK" altLang="da-DK"/>
              <a:pPr>
                <a:defRPr/>
              </a:pPr>
              <a:t>01-07-2024</a:t>
            </a:fld>
            <a:endParaRPr lang="en-US" altLang="da-DK"/>
          </a:p>
        </p:txBody>
      </p:sp>
      <p:sp>
        <p:nvSpPr>
          <p:cNvPr id="6" name="Rectangle 5"/>
          <p:cNvSpPr>
            <a:spLocks noGrp="1" noChangeArrowheads="1"/>
          </p:cNvSpPr>
          <p:nvPr>
            <p:ph type="ftr" sz="quarter" idx="11"/>
          </p:nvPr>
        </p:nvSpPr>
        <p:spPr/>
        <p:txBody>
          <a:bodyPr/>
          <a:lstStyle>
            <a:lvl1pPr>
              <a:defRPr/>
            </a:lvl1pPr>
          </a:lstStyle>
          <a:p>
            <a:pPr>
              <a:defRPr/>
            </a:pPr>
            <a:endParaRPr lang="en-US" altLang="da-DK"/>
          </a:p>
        </p:txBody>
      </p:sp>
      <p:sp>
        <p:nvSpPr>
          <p:cNvPr id="7" name="Rectangle 6"/>
          <p:cNvSpPr>
            <a:spLocks noGrp="1" noChangeArrowheads="1"/>
          </p:cNvSpPr>
          <p:nvPr>
            <p:ph type="sldNum" sz="quarter" idx="12"/>
          </p:nvPr>
        </p:nvSpPr>
        <p:spPr/>
        <p:txBody>
          <a:bodyPr/>
          <a:lstStyle>
            <a:lvl1pPr>
              <a:defRPr/>
            </a:lvl1pPr>
          </a:lstStyle>
          <a:p>
            <a:pPr>
              <a:defRPr/>
            </a:pPr>
            <a:fld id="{CDED44E7-FD15-4CEF-B18B-D70BDA6AC25F}" type="slidenum">
              <a:rPr lang="da-DK" altLang="da-DK"/>
              <a:pPr>
                <a:defRPr/>
              </a:pPr>
              <a:t>‹nr.›</a:t>
            </a:fld>
            <a:endParaRPr lang="da-DK" altLang="da-DK"/>
          </a:p>
        </p:txBody>
      </p:sp>
    </p:spTree>
    <p:extLst>
      <p:ext uri="{BB962C8B-B14F-4D97-AF65-F5344CB8AC3E}">
        <p14:creationId xmlns:p14="http://schemas.microsoft.com/office/powerpoint/2010/main" val="953661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p:txBody>
          <a:bodyPr/>
          <a:lstStyle>
            <a:lvl1pPr>
              <a:defRPr/>
            </a:lvl1pPr>
          </a:lstStyle>
          <a:p>
            <a:pPr>
              <a:defRPr/>
            </a:pPr>
            <a:fld id="{8954B52E-0E90-473F-90E5-923FBF9ECAF5}" type="datetime1">
              <a:rPr lang="da-DK" altLang="da-DK"/>
              <a:pPr>
                <a:defRPr/>
              </a:pPr>
              <a:t>01-07-2024</a:t>
            </a:fld>
            <a:endParaRPr lang="en-US" altLang="da-DK"/>
          </a:p>
        </p:txBody>
      </p:sp>
      <p:sp>
        <p:nvSpPr>
          <p:cNvPr id="5" name="Rectangle 5"/>
          <p:cNvSpPr>
            <a:spLocks noGrp="1" noChangeArrowheads="1"/>
          </p:cNvSpPr>
          <p:nvPr>
            <p:ph type="ftr" sz="quarter" idx="11"/>
          </p:nvPr>
        </p:nvSpPr>
        <p:spPr/>
        <p:txBody>
          <a:bodyPr/>
          <a:lstStyle>
            <a:lvl1pPr>
              <a:defRPr/>
            </a:lvl1pPr>
          </a:lstStyle>
          <a:p>
            <a:pPr>
              <a:defRPr/>
            </a:pPr>
            <a:endParaRPr lang="en-US" altLang="da-DK"/>
          </a:p>
        </p:txBody>
      </p:sp>
      <p:sp>
        <p:nvSpPr>
          <p:cNvPr id="6" name="Rectangle 6"/>
          <p:cNvSpPr>
            <a:spLocks noGrp="1" noChangeArrowheads="1"/>
          </p:cNvSpPr>
          <p:nvPr>
            <p:ph type="sldNum" sz="quarter" idx="12"/>
          </p:nvPr>
        </p:nvSpPr>
        <p:spPr/>
        <p:txBody>
          <a:bodyPr/>
          <a:lstStyle>
            <a:lvl1pPr>
              <a:defRPr/>
            </a:lvl1pPr>
          </a:lstStyle>
          <a:p>
            <a:pPr>
              <a:defRPr/>
            </a:pPr>
            <a:fld id="{EA879173-771C-4A0C-842F-F03D26F09457}" type="slidenum">
              <a:rPr lang="da-DK" altLang="da-DK"/>
              <a:pPr>
                <a:defRPr/>
              </a:pPr>
              <a:t>‹nr.›</a:t>
            </a:fld>
            <a:endParaRPr lang="da-DK" altLang="da-DK"/>
          </a:p>
        </p:txBody>
      </p:sp>
    </p:spTree>
    <p:extLst>
      <p:ext uri="{BB962C8B-B14F-4D97-AF65-F5344CB8AC3E}">
        <p14:creationId xmlns:p14="http://schemas.microsoft.com/office/powerpoint/2010/main" val="37697362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29425" y="274640"/>
            <a:ext cx="1857375"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1255713" y="274640"/>
            <a:ext cx="5421312"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p:txBody>
          <a:bodyPr/>
          <a:lstStyle>
            <a:lvl1pPr>
              <a:defRPr/>
            </a:lvl1pPr>
          </a:lstStyle>
          <a:p>
            <a:pPr>
              <a:defRPr/>
            </a:pPr>
            <a:fld id="{6290DE4A-B965-4057-85AD-1328043416CA}" type="datetime1">
              <a:rPr lang="da-DK" altLang="da-DK"/>
              <a:pPr>
                <a:defRPr/>
              </a:pPr>
              <a:t>01-07-2024</a:t>
            </a:fld>
            <a:endParaRPr lang="en-US" altLang="da-DK"/>
          </a:p>
        </p:txBody>
      </p:sp>
      <p:sp>
        <p:nvSpPr>
          <p:cNvPr id="5" name="Rectangle 5"/>
          <p:cNvSpPr>
            <a:spLocks noGrp="1" noChangeArrowheads="1"/>
          </p:cNvSpPr>
          <p:nvPr>
            <p:ph type="ftr" sz="quarter" idx="11"/>
          </p:nvPr>
        </p:nvSpPr>
        <p:spPr/>
        <p:txBody>
          <a:bodyPr/>
          <a:lstStyle>
            <a:lvl1pPr>
              <a:defRPr/>
            </a:lvl1pPr>
          </a:lstStyle>
          <a:p>
            <a:pPr>
              <a:defRPr/>
            </a:pPr>
            <a:endParaRPr lang="en-US" altLang="da-DK"/>
          </a:p>
        </p:txBody>
      </p:sp>
      <p:sp>
        <p:nvSpPr>
          <p:cNvPr id="6" name="Rectangle 6"/>
          <p:cNvSpPr>
            <a:spLocks noGrp="1" noChangeArrowheads="1"/>
          </p:cNvSpPr>
          <p:nvPr>
            <p:ph type="sldNum" sz="quarter" idx="12"/>
          </p:nvPr>
        </p:nvSpPr>
        <p:spPr/>
        <p:txBody>
          <a:bodyPr/>
          <a:lstStyle>
            <a:lvl1pPr>
              <a:defRPr/>
            </a:lvl1pPr>
          </a:lstStyle>
          <a:p>
            <a:pPr>
              <a:defRPr/>
            </a:pPr>
            <a:fld id="{088C162D-7576-4EF3-8587-5E0212F24652}" type="slidenum">
              <a:rPr lang="da-DK" altLang="da-DK"/>
              <a:pPr>
                <a:defRPr/>
              </a:pPr>
              <a:t>‹nr.›</a:t>
            </a:fld>
            <a:endParaRPr lang="da-DK" altLang="da-DK"/>
          </a:p>
        </p:txBody>
      </p:sp>
    </p:spTree>
    <p:extLst>
      <p:ext uri="{BB962C8B-B14F-4D97-AF65-F5344CB8AC3E}">
        <p14:creationId xmlns:p14="http://schemas.microsoft.com/office/powerpoint/2010/main" val="31136128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a-DK"/>
              <a:t>Klik for at redigere i master</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E6754D78-0CFE-4D56-9076-65C62D72D701}" type="slidenum">
              <a:rPr lang="da-DK" altLang="da-DK"/>
              <a:pPr>
                <a:defRPr/>
              </a:pPr>
              <a:t>‹nr.›</a:t>
            </a:fld>
            <a:endParaRPr lang="da-DK" altLang="da-DK"/>
          </a:p>
        </p:txBody>
      </p:sp>
    </p:spTree>
    <p:extLst>
      <p:ext uri="{BB962C8B-B14F-4D97-AF65-F5344CB8AC3E}">
        <p14:creationId xmlns:p14="http://schemas.microsoft.com/office/powerpoint/2010/main" val="1407496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2D926D78-77E6-40D0-ABD7-54699E20EE9F}" type="slidenum">
              <a:rPr lang="da-DK" altLang="da-DK"/>
              <a:pPr>
                <a:defRPr/>
              </a:pPr>
              <a:t>‹nr.›</a:t>
            </a:fld>
            <a:endParaRPr lang="da-DK" altLang="da-DK"/>
          </a:p>
        </p:txBody>
      </p:sp>
    </p:spTree>
    <p:extLst>
      <p:ext uri="{BB962C8B-B14F-4D97-AF65-F5344CB8AC3E}">
        <p14:creationId xmlns:p14="http://schemas.microsoft.com/office/powerpoint/2010/main" val="2630862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4055F8B9-236A-41D6-BA91-1E08C9F4B48A}" type="slidenum">
              <a:rPr lang="da-DK" altLang="da-DK"/>
              <a:pPr>
                <a:defRPr/>
              </a:pPr>
              <a:t>‹nr.›</a:t>
            </a:fld>
            <a:endParaRPr lang="da-DK" altLang="da-DK"/>
          </a:p>
        </p:txBody>
      </p:sp>
    </p:spTree>
    <p:extLst>
      <p:ext uri="{BB962C8B-B14F-4D97-AF65-F5344CB8AC3E}">
        <p14:creationId xmlns:p14="http://schemas.microsoft.com/office/powerpoint/2010/main" val="967076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60488"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0" y="1600200"/>
            <a:ext cx="3949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0ED1452A-3475-4505-A727-9123D7C99027}" type="slidenum">
              <a:rPr lang="da-DK" altLang="da-DK"/>
              <a:pPr>
                <a:defRPr/>
              </a:pPr>
              <a:t>‹nr.›</a:t>
            </a:fld>
            <a:endParaRPr lang="da-DK" altLang="da-DK"/>
          </a:p>
        </p:txBody>
      </p:sp>
    </p:spTree>
    <p:extLst>
      <p:ext uri="{BB962C8B-B14F-4D97-AF65-F5344CB8AC3E}">
        <p14:creationId xmlns:p14="http://schemas.microsoft.com/office/powerpoint/2010/main" val="385838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p:cNvSpPr>
            <a:spLocks noGrp="1" noChangeArrowheads="1"/>
          </p:cNvSpPr>
          <p:nvPr>
            <p:ph type="sldNum" sz="quarter" idx="12"/>
          </p:nvPr>
        </p:nvSpPr>
        <p:spPr>
          <a:ln/>
        </p:spPr>
        <p:txBody>
          <a:bodyPr/>
          <a:lstStyle>
            <a:lvl1pPr>
              <a:defRPr/>
            </a:lvl1pPr>
          </a:lstStyle>
          <a:p>
            <a:pPr>
              <a:defRPr/>
            </a:pPr>
            <a:fld id="{21AD0E11-4976-484D-BE3B-65A4A7A4085D}" type="slidenum">
              <a:rPr lang="da-DK" altLang="da-DK"/>
              <a:pPr>
                <a:defRPr/>
              </a:pPr>
              <a:t>‹nr.›</a:t>
            </a:fld>
            <a:endParaRPr lang="da-DK" altLang="da-DK"/>
          </a:p>
        </p:txBody>
      </p:sp>
    </p:spTree>
    <p:extLst>
      <p:ext uri="{BB962C8B-B14F-4D97-AF65-F5344CB8AC3E}">
        <p14:creationId xmlns:p14="http://schemas.microsoft.com/office/powerpoint/2010/main" val="2645793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pPr>
              <a:defRPr/>
            </a:pPr>
            <a:fld id="{E98AEB70-B33A-4D94-B526-61CC4CC05AEC}" type="slidenum">
              <a:rPr lang="da-DK" altLang="da-DK"/>
              <a:pPr>
                <a:defRPr/>
              </a:pPr>
              <a:t>‹nr.›</a:t>
            </a:fld>
            <a:endParaRPr lang="da-DK" altLang="da-DK"/>
          </a:p>
        </p:txBody>
      </p:sp>
    </p:spTree>
    <p:extLst>
      <p:ext uri="{BB962C8B-B14F-4D97-AF65-F5344CB8AC3E}">
        <p14:creationId xmlns:p14="http://schemas.microsoft.com/office/powerpoint/2010/main" val="9638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0A482BD4-C92F-4AFF-BDA9-692B83425701}" type="slidenum">
              <a:rPr lang="da-DK" altLang="da-DK"/>
              <a:pPr/>
              <a:t>‹nr.›</a:t>
            </a:fld>
            <a:endParaRPr lang="da-DK" altLang="da-DK"/>
          </a:p>
        </p:txBody>
      </p:sp>
    </p:spTree>
    <p:extLst>
      <p:ext uri="{BB962C8B-B14F-4D97-AF65-F5344CB8AC3E}">
        <p14:creationId xmlns:p14="http://schemas.microsoft.com/office/powerpoint/2010/main" val="3182042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p:cNvSpPr>
            <a:spLocks noGrp="1" noChangeArrowheads="1"/>
          </p:cNvSpPr>
          <p:nvPr>
            <p:ph type="sldNum" sz="quarter" idx="12"/>
          </p:nvPr>
        </p:nvSpPr>
        <p:spPr>
          <a:ln/>
        </p:spPr>
        <p:txBody>
          <a:bodyPr/>
          <a:lstStyle>
            <a:lvl1pPr>
              <a:defRPr/>
            </a:lvl1pPr>
          </a:lstStyle>
          <a:p>
            <a:pPr>
              <a:defRPr/>
            </a:pPr>
            <a:fld id="{3EC38F6D-E435-4E37-B4DC-DBBACE4A3CFA}" type="slidenum">
              <a:rPr lang="da-DK" altLang="da-DK"/>
              <a:pPr>
                <a:defRPr/>
              </a:pPr>
              <a:t>‹nr.›</a:t>
            </a:fld>
            <a:endParaRPr lang="da-DK" altLang="da-DK"/>
          </a:p>
        </p:txBody>
      </p:sp>
    </p:spTree>
    <p:extLst>
      <p:ext uri="{BB962C8B-B14F-4D97-AF65-F5344CB8AC3E}">
        <p14:creationId xmlns:p14="http://schemas.microsoft.com/office/powerpoint/2010/main" val="743268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7D3840B2-A89B-4D9F-BFA7-9D09A4CB3D42}" type="slidenum">
              <a:rPr lang="da-DK" altLang="da-DK"/>
              <a:pPr>
                <a:defRPr/>
              </a:pPr>
              <a:t>‹nr.›</a:t>
            </a:fld>
            <a:endParaRPr lang="da-DK" altLang="da-DK"/>
          </a:p>
        </p:txBody>
      </p:sp>
    </p:spTree>
    <p:extLst>
      <p:ext uri="{BB962C8B-B14F-4D97-AF65-F5344CB8AC3E}">
        <p14:creationId xmlns:p14="http://schemas.microsoft.com/office/powerpoint/2010/main" val="1621847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F2F394A1-6F72-4EC4-95A5-4DF998EEC30E}" type="slidenum">
              <a:rPr lang="da-DK" altLang="da-DK"/>
              <a:pPr>
                <a:defRPr/>
              </a:pPr>
              <a:t>‹nr.›</a:t>
            </a:fld>
            <a:endParaRPr lang="da-DK" altLang="da-DK"/>
          </a:p>
        </p:txBody>
      </p:sp>
    </p:spTree>
    <p:extLst>
      <p:ext uri="{BB962C8B-B14F-4D97-AF65-F5344CB8AC3E}">
        <p14:creationId xmlns:p14="http://schemas.microsoft.com/office/powerpoint/2010/main" val="10142859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5CBE2401-1756-45E1-B031-5B21366BF389}" type="slidenum">
              <a:rPr lang="da-DK" altLang="da-DK"/>
              <a:pPr>
                <a:defRPr/>
              </a:pPr>
              <a:t>‹nr.›</a:t>
            </a:fld>
            <a:endParaRPr lang="da-DK" altLang="da-DK"/>
          </a:p>
        </p:txBody>
      </p:sp>
    </p:spTree>
    <p:extLst>
      <p:ext uri="{BB962C8B-B14F-4D97-AF65-F5344CB8AC3E}">
        <p14:creationId xmlns:p14="http://schemas.microsoft.com/office/powerpoint/2010/main" val="17845598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99338" y="274638"/>
            <a:ext cx="2011362"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60488" y="274638"/>
            <a:ext cx="588645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fld id="{7BAE6936-9E6E-429C-9525-24A7C8F1C861}" type="slidenum">
              <a:rPr lang="da-DK" altLang="da-DK"/>
              <a:pPr>
                <a:defRPr/>
              </a:pPr>
              <a:t>‹nr.›</a:t>
            </a:fld>
            <a:endParaRPr lang="da-DK" altLang="da-DK"/>
          </a:p>
        </p:txBody>
      </p:sp>
    </p:spTree>
    <p:extLst>
      <p:ext uri="{BB962C8B-B14F-4D97-AF65-F5344CB8AC3E}">
        <p14:creationId xmlns:p14="http://schemas.microsoft.com/office/powerpoint/2010/main" val="35102470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60488" y="274638"/>
            <a:ext cx="8050212" cy="1143000"/>
          </a:xfrm>
        </p:spPr>
        <p:txBody>
          <a:bodyPr/>
          <a:lstStyle/>
          <a:p>
            <a:r>
              <a:rPr lang="da-DK"/>
              <a:t>Klik for at redigere i master</a:t>
            </a:r>
          </a:p>
        </p:txBody>
      </p:sp>
      <p:sp>
        <p:nvSpPr>
          <p:cNvPr id="3" name="Pladsholder til tekst 2"/>
          <p:cNvSpPr>
            <a:spLocks noGrp="1"/>
          </p:cNvSpPr>
          <p:nvPr>
            <p:ph type="body" sz="half" idx="1"/>
          </p:nvPr>
        </p:nvSpPr>
        <p:spPr>
          <a:xfrm>
            <a:off x="1360488" y="1600200"/>
            <a:ext cx="3948112"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461000" y="1600200"/>
            <a:ext cx="39497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B21D0488-6CE7-4104-A86E-B3FCCFF458A2}" type="slidenum">
              <a:rPr lang="da-DK" altLang="da-DK"/>
              <a:pPr>
                <a:defRPr/>
              </a:pPr>
              <a:t>‹nr.›</a:t>
            </a:fld>
            <a:endParaRPr lang="da-DK" altLang="da-DK"/>
          </a:p>
        </p:txBody>
      </p:sp>
    </p:spTree>
    <p:extLst>
      <p:ext uri="{BB962C8B-B14F-4D97-AF65-F5344CB8AC3E}">
        <p14:creationId xmlns:p14="http://schemas.microsoft.com/office/powerpoint/2010/main" val="16438089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1360488" y="274638"/>
            <a:ext cx="8050212" cy="5851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a:xfrm>
            <a:off x="657225" y="6356350"/>
            <a:ext cx="23114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endParaRPr lang="en-US" altLang="da-DK"/>
          </a:p>
        </p:txBody>
      </p:sp>
      <p:sp>
        <p:nvSpPr>
          <p:cNvPr id="4" name="Rectangle 5"/>
          <p:cNvSpPr>
            <a:spLocks noGrp="1" noChangeArrowheads="1"/>
          </p:cNvSpPr>
          <p:nvPr>
            <p:ph type="ftr" sz="quarter" idx="11"/>
          </p:nvPr>
        </p:nvSpPr>
        <p:spPr>
          <a:xfrm>
            <a:off x="3384550" y="6356350"/>
            <a:ext cx="3136900" cy="365125"/>
          </a:xfrm>
        </p:spPr>
        <p:txBody>
          <a:bodyPr/>
          <a:lstStyle>
            <a:lvl1pPr fontAlgn="base">
              <a:spcBef>
                <a:spcPct val="0"/>
              </a:spcBef>
              <a:spcAft>
                <a:spcPct val="0"/>
              </a:spcAft>
              <a:defRPr>
                <a:solidFill>
                  <a:srgbClr val="000000"/>
                </a:solidFill>
                <a:latin typeface="Arial" charset="0"/>
                <a:ea typeface="ＭＳ Ｐゴシック" pitchFamily="34" charset="-128"/>
              </a:defRPr>
            </a:lvl1pPr>
          </a:lstStyle>
          <a:p>
            <a:pPr>
              <a:defRPr/>
            </a:pPr>
            <a:endParaRPr lang="en-US" altLang="da-DK"/>
          </a:p>
        </p:txBody>
      </p:sp>
      <p:sp>
        <p:nvSpPr>
          <p:cNvPr id="5" name="Rectangle 6"/>
          <p:cNvSpPr>
            <a:spLocks noGrp="1" noChangeArrowheads="1"/>
          </p:cNvSpPr>
          <p:nvPr>
            <p:ph type="sldNum" sz="quarter" idx="12"/>
          </p:nvPr>
        </p:nvSpPr>
        <p:spPr>
          <a:xfrm>
            <a:off x="6934200" y="6356350"/>
            <a:ext cx="2311400" cy="365125"/>
          </a:xfrm>
        </p:spPr>
        <p:txBody>
          <a:bodyPr/>
          <a:lstStyle>
            <a:lvl1pPr>
              <a:defRPr/>
            </a:lvl1pPr>
          </a:lstStyle>
          <a:p>
            <a:pPr>
              <a:defRPr/>
            </a:pPr>
            <a:fld id="{38818552-A8D1-460F-9DA1-96314514C70D}" type="slidenum">
              <a:rPr lang="da-DK" altLang="da-DK"/>
              <a:pPr>
                <a:defRPr/>
              </a:pPr>
              <a:t>‹nr.›</a:t>
            </a:fld>
            <a:endParaRPr lang="da-DK" altLang="da-DK"/>
          </a:p>
        </p:txBody>
      </p:sp>
    </p:spTree>
    <p:extLst>
      <p:ext uri="{BB962C8B-B14F-4D97-AF65-F5344CB8AC3E}">
        <p14:creationId xmlns:p14="http://schemas.microsoft.com/office/powerpoint/2010/main" val="10982477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Breaker slide Orange">
    <p:bg>
      <p:bgPr>
        <a:solidFill>
          <a:schemeClr val="accent2"/>
        </a:solidFill>
        <a:effectLst/>
      </p:bgPr>
    </p:bg>
    <p:spTree>
      <p:nvGrpSpPr>
        <p:cNvPr id="1" name=""/>
        <p:cNvGrpSpPr/>
        <p:nvPr/>
      </p:nvGrpSpPr>
      <p:grpSpPr>
        <a:xfrm>
          <a:off x="0" y="0"/>
          <a:ext cx="0" cy="0"/>
          <a:chOff x="0" y="0"/>
          <a:chExt cx="0" cy="0"/>
        </a:xfrm>
      </p:grpSpPr>
      <p:sp>
        <p:nvSpPr>
          <p:cNvPr id="3" name="TextBox 12"/>
          <p:cNvSpPr txBox="1">
            <a:spLocks noChangeArrowheads="1"/>
          </p:cNvSpPr>
          <p:nvPr userDrawn="1"/>
        </p:nvSpPr>
        <p:spPr bwMode="auto">
          <a:xfrm>
            <a:off x="-1893888" y="44450"/>
            <a:ext cx="17954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ts val="600"/>
              </a:spcBef>
              <a:defRPr/>
            </a:pPr>
            <a:r>
              <a:rPr lang="da-DK" altLang="da-DK" sz="1000" b="1" noProof="1">
                <a:solidFill>
                  <a:srgbClr val="000000"/>
                </a:solidFill>
                <a:latin typeface="Calibri" pitchFamily="34" charset="0"/>
                <a:cs typeface="Arial" charset="0"/>
              </a:rPr>
              <a:t>Vælg layout</a:t>
            </a:r>
            <a:br>
              <a:rPr lang="da-DK" altLang="da-DK" sz="1000" b="1" noProof="1">
                <a:solidFill>
                  <a:srgbClr val="000000"/>
                </a:solidFill>
                <a:latin typeface="Calibri" pitchFamily="34" charset="0"/>
                <a:cs typeface="Arial" charset="0"/>
              </a:rPr>
            </a:br>
            <a:r>
              <a:rPr lang="da-DK" altLang="da-DK" sz="1000" b="1" noProof="1">
                <a:solidFill>
                  <a:srgbClr val="000000"/>
                </a:solidFill>
                <a:latin typeface="Calibri" pitchFamily="34" charset="0"/>
                <a:cs typeface="Arial" charset="0"/>
              </a:rPr>
              <a:t>1. </a:t>
            </a:r>
            <a:r>
              <a:rPr lang="da-DK" altLang="da-DK" sz="1000" noProof="1">
                <a:solidFill>
                  <a:srgbClr val="000000"/>
                </a:solidFill>
                <a:latin typeface="Calibri" pitchFamily="34" charset="0"/>
                <a:cs typeface="Arial" charset="0"/>
              </a:rPr>
              <a:t>Højre-klik uden for dit slide </a:t>
            </a:r>
          </a:p>
          <a:p>
            <a:pPr algn="r" eaLnBrk="1" hangingPunct="1">
              <a:spcBef>
                <a:spcPts val="600"/>
              </a:spcBef>
              <a:defRPr/>
            </a:pPr>
            <a:r>
              <a:rPr lang="da-DK" altLang="da-DK" sz="1000" b="1" noProof="1">
                <a:solidFill>
                  <a:srgbClr val="000000"/>
                </a:solidFill>
                <a:latin typeface="Calibri" pitchFamily="34" charset="0"/>
                <a:cs typeface="Arial" charset="0"/>
              </a:rPr>
              <a:t>2. </a:t>
            </a:r>
            <a:r>
              <a:rPr lang="da-DK" altLang="da-DK" sz="1000" noProof="1">
                <a:solidFill>
                  <a:srgbClr val="000000"/>
                </a:solidFill>
                <a:latin typeface="Calibri" pitchFamily="34" charset="0"/>
                <a:cs typeface="Arial" charset="0"/>
              </a:rPr>
              <a:t>Vælg et passende layout fra “drop ned” menuen</a:t>
            </a:r>
          </a:p>
        </p:txBody>
      </p:sp>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9663" y="752475"/>
            <a:ext cx="22860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4"/>
          </p:nvPr>
        </p:nvSpPr>
        <p:spPr>
          <a:xfrm>
            <a:off x="662122" y="1736727"/>
            <a:ext cx="8602398" cy="2880407"/>
          </a:xfrm>
        </p:spPr>
        <p:txBody>
          <a:bodyPr anchor="ctr">
            <a:normAutofit/>
          </a:bodyPr>
          <a:lstStyle>
            <a:lvl1pPr marL="0" indent="0" algn="ctr">
              <a:buNone/>
              <a:defRPr sz="5400">
                <a:solidFill>
                  <a:schemeClr val="bg1"/>
                </a:solidFill>
              </a:defRPr>
            </a:lvl1pPr>
          </a:lstStyle>
          <a:p>
            <a:pPr lvl="0"/>
            <a:r>
              <a:rPr lang="da-DK"/>
              <a:t>Klik for at redigere i master</a:t>
            </a:r>
          </a:p>
        </p:txBody>
      </p:sp>
      <p:sp>
        <p:nvSpPr>
          <p:cNvPr id="5" name="Date Placeholder 2"/>
          <p:cNvSpPr>
            <a:spLocks noGrp="1"/>
          </p:cNvSpPr>
          <p:nvPr>
            <p:ph type="dt" sz="half" idx="15"/>
          </p:nvPr>
        </p:nvSpPr>
        <p:spPr>
          <a:xfrm>
            <a:off x="657225" y="7024688"/>
            <a:ext cx="2311400" cy="365125"/>
          </a:xfrm>
        </p:spPr>
        <p:txBody>
          <a:bodyPr/>
          <a:lstStyle>
            <a:lvl1pPr fontAlgn="base">
              <a:spcBef>
                <a:spcPct val="0"/>
              </a:spcBef>
              <a:spcAft>
                <a:spcPct val="0"/>
              </a:spcAft>
              <a:defRPr>
                <a:solidFill>
                  <a:prstClr val="white">
                    <a:lumMod val="75000"/>
                  </a:prstClr>
                </a:solidFill>
                <a:latin typeface="Arial" charset="0"/>
                <a:ea typeface="ＭＳ Ｐゴシック" pitchFamily="34" charset="-128"/>
              </a:defRPr>
            </a:lvl1pPr>
          </a:lstStyle>
          <a:p>
            <a:pPr>
              <a:defRPr/>
            </a:pPr>
            <a:fld id="{301AAB2C-9AA7-49F0-B904-4F4A453B1CFA}" type="datetimeFigureOut">
              <a:rPr lang="da-DK"/>
              <a:pPr>
                <a:defRPr/>
              </a:pPr>
              <a:t>01-07-2024</a:t>
            </a:fld>
            <a:endParaRPr lang="da-DK"/>
          </a:p>
        </p:txBody>
      </p:sp>
      <p:sp>
        <p:nvSpPr>
          <p:cNvPr id="6" name="Footer Placeholder 3"/>
          <p:cNvSpPr>
            <a:spLocks noGrp="1"/>
          </p:cNvSpPr>
          <p:nvPr>
            <p:ph type="ftr" sz="quarter" idx="16"/>
          </p:nvPr>
        </p:nvSpPr>
        <p:spPr>
          <a:xfrm>
            <a:off x="3384550" y="7024688"/>
            <a:ext cx="3136900" cy="365125"/>
          </a:xfrm>
        </p:spPr>
        <p:txBody>
          <a:bodyPr/>
          <a:lstStyle>
            <a:lvl1pPr fontAlgn="base">
              <a:spcBef>
                <a:spcPct val="0"/>
              </a:spcBef>
              <a:spcAft>
                <a:spcPct val="0"/>
              </a:spcAft>
              <a:defRPr>
                <a:solidFill>
                  <a:prstClr val="white">
                    <a:lumMod val="75000"/>
                  </a:prstClr>
                </a:solidFill>
                <a:latin typeface="Arial" charset="0"/>
                <a:ea typeface="ＭＳ Ｐゴシック" pitchFamily="34" charset="-128"/>
              </a:defRPr>
            </a:lvl1pPr>
          </a:lstStyle>
          <a:p>
            <a:pPr>
              <a:defRPr/>
            </a:pPr>
            <a:endParaRPr lang="da-DK"/>
          </a:p>
        </p:txBody>
      </p:sp>
      <p:sp>
        <p:nvSpPr>
          <p:cNvPr id="7" name="Slide Number Placeholder 4"/>
          <p:cNvSpPr>
            <a:spLocks noGrp="1"/>
          </p:cNvSpPr>
          <p:nvPr>
            <p:ph type="sldNum" sz="quarter" idx="17"/>
          </p:nvPr>
        </p:nvSpPr>
        <p:spPr>
          <a:xfrm>
            <a:off x="6934200" y="7024688"/>
            <a:ext cx="2311400" cy="365125"/>
          </a:xfrm>
        </p:spPr>
        <p:txBody>
          <a:bodyPr/>
          <a:lstStyle>
            <a:lvl1pPr>
              <a:defRPr>
                <a:solidFill>
                  <a:srgbClr val="BFBFBF"/>
                </a:solidFill>
              </a:defRPr>
            </a:lvl1pPr>
          </a:lstStyle>
          <a:p>
            <a:pPr>
              <a:defRPr/>
            </a:pPr>
            <a:fld id="{452E14A5-3340-40A2-A2DA-A827B73371E0}" type="slidenum">
              <a:rPr lang="da-DK" altLang="da-DK"/>
              <a:pPr>
                <a:defRPr/>
              </a:pPr>
              <a:t>‹nr.›</a:t>
            </a:fld>
            <a:endParaRPr lang="da-DK" altLang="da-DK"/>
          </a:p>
        </p:txBody>
      </p:sp>
    </p:spTree>
    <p:extLst>
      <p:ext uri="{BB962C8B-B14F-4D97-AF65-F5344CB8AC3E}">
        <p14:creationId xmlns:p14="http://schemas.microsoft.com/office/powerpoint/2010/main" val="14203939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6EEC08-8ED9-4350-A70F-4B57CE791D6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1753676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E6A58C-D16C-4A95-94D7-F7AF53C8F72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58122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8" y="273050"/>
            <a:ext cx="3259138"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873499" y="27306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95308" y="1435103"/>
            <a:ext cx="3259138" cy="4691063"/>
          </a:xfrm>
        </p:spPr>
        <p:txBody>
          <a:bodyPr/>
          <a:lstStyle>
            <a:lvl1pPr marL="0" indent="0">
              <a:buNone/>
              <a:defRPr sz="1400"/>
            </a:lvl1pPr>
            <a:lvl2pPr marL="456374" indent="0">
              <a:buNone/>
              <a:defRPr sz="1200"/>
            </a:lvl2pPr>
            <a:lvl3pPr marL="912750" indent="0">
              <a:buNone/>
              <a:defRPr sz="1000"/>
            </a:lvl3pPr>
            <a:lvl4pPr marL="1369130" indent="0">
              <a:buNone/>
              <a:defRPr sz="900"/>
            </a:lvl4pPr>
            <a:lvl5pPr marL="1825503" indent="0">
              <a:buNone/>
              <a:defRPr sz="900"/>
            </a:lvl5pPr>
            <a:lvl6pPr marL="2281881" indent="0">
              <a:buNone/>
              <a:defRPr sz="900"/>
            </a:lvl6pPr>
            <a:lvl7pPr marL="2738258" indent="0">
              <a:buNone/>
              <a:defRPr sz="900"/>
            </a:lvl7pPr>
            <a:lvl8pPr marL="3194631" indent="0">
              <a:buNone/>
              <a:defRPr sz="900"/>
            </a:lvl8pPr>
            <a:lvl9pPr marL="3651009"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1338D506-646E-407F-A47D-7DCEBF89C18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59B62A5B-5CA6-4F46-BCA9-7B2BAF81123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23E02BE-BF3B-48D4-B909-988C8674C656}"/>
              </a:ext>
            </a:extLst>
          </p:cNvPr>
          <p:cNvSpPr>
            <a:spLocks noGrp="1" noChangeArrowheads="1"/>
          </p:cNvSpPr>
          <p:nvPr>
            <p:ph type="sldNum" sz="quarter" idx="12"/>
          </p:nvPr>
        </p:nvSpPr>
        <p:spPr>
          <a:ln/>
        </p:spPr>
        <p:txBody>
          <a:bodyPr/>
          <a:lstStyle>
            <a:lvl1pPr>
              <a:defRPr/>
            </a:lvl1pPr>
          </a:lstStyle>
          <a:p>
            <a:fld id="{A2C0A75A-A20A-4294-A3A5-B008615BCF15}" type="slidenum">
              <a:rPr lang="da-DK" altLang="da-DK"/>
              <a:pPr/>
              <a:t>‹nr.›</a:t>
            </a:fld>
            <a:endParaRPr lang="da-DK" altLang="da-DK"/>
          </a:p>
        </p:txBody>
      </p:sp>
    </p:spTree>
    <p:extLst>
      <p:ext uri="{BB962C8B-B14F-4D97-AF65-F5344CB8AC3E}">
        <p14:creationId xmlns:p14="http://schemas.microsoft.com/office/powerpoint/2010/main" val="35725292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FFCB0B4-B396-4E08-ACFA-3BDE6F13B8A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5132752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1255713" y="1600200"/>
            <a:ext cx="3638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5046663" y="1600200"/>
            <a:ext cx="3640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392361B-75CB-4924-9DB5-61C59C5C722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190556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1C17D69-4655-4D41-8F65-46E9F428DBF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5879542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FA377F2-1E09-45F7-9645-B1DD82EE9F9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5656155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5EC8E50-88D7-4BA5-A025-6D5D9FA553F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111729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1D3ADB-B2A7-4AC9-84F3-B4A5E49285FA}"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593375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31BF54-7CBA-46C8-BAB5-8D72A15487F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652258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E038BF-8E45-4D96-91A1-5C97F36D321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0980177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29425" y="274638"/>
            <a:ext cx="1857375"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1255713" y="274638"/>
            <a:ext cx="5421312"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endParaRPr lang="en-US"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A5A7CE-52A1-4348-B311-115BF51FE6A3}"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4352427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1360488" y="274638"/>
            <a:ext cx="8050212" cy="1143000"/>
          </a:xfrm>
        </p:spPr>
        <p:txBody>
          <a:bodyPr/>
          <a:lstStyle/>
          <a:p>
            <a:r>
              <a:rPr lang="da-DK"/>
              <a:t>Klik for at redigere i master</a:t>
            </a:r>
          </a:p>
        </p:txBody>
      </p:sp>
      <p:sp>
        <p:nvSpPr>
          <p:cNvPr id="3" name="Pladsholder til tabel 2"/>
          <p:cNvSpPr>
            <a:spLocks noGrp="1"/>
          </p:cNvSpPr>
          <p:nvPr>
            <p:ph type="tbl" idx="1"/>
          </p:nvPr>
        </p:nvSpPr>
        <p:spPr>
          <a:xfrm>
            <a:off x="1360488" y="1600200"/>
            <a:ext cx="8050212" cy="4525963"/>
          </a:xfrm>
        </p:spPr>
        <p:txBody>
          <a:bodyPr/>
          <a:lstStyle/>
          <a:p>
            <a:endParaRPr lang="da-DK"/>
          </a:p>
        </p:txBody>
      </p:sp>
      <p:sp>
        <p:nvSpPr>
          <p:cNvPr id="4" name="Pladsholder til dato 3"/>
          <p:cNvSpPr>
            <a:spLocks noGrp="1"/>
          </p:cNvSpPr>
          <p:nvPr>
            <p:ph type="dt" sz="half" idx="10"/>
          </p:nvPr>
        </p:nvSpPr>
        <p:spPr>
          <a:xfrm>
            <a:off x="3384550" y="6400800"/>
            <a:ext cx="3141663" cy="228600"/>
          </a:xfrm>
        </p:spPr>
        <p:txBody>
          <a:bodyPr/>
          <a:lstStyle>
            <a:lvl1pPr>
              <a:defRPr/>
            </a:lvl1pPr>
          </a:lstStyle>
          <a:p>
            <a:endParaRPr lang="en-US" altLang="da-DK">
              <a:solidFill>
                <a:srgbClr val="000000"/>
              </a:solidFill>
            </a:endParaRPr>
          </a:p>
        </p:txBody>
      </p:sp>
      <p:sp>
        <p:nvSpPr>
          <p:cNvPr id="5" name="Pladsholder til sidefod 4"/>
          <p:cNvSpPr>
            <a:spLocks noGrp="1"/>
          </p:cNvSpPr>
          <p:nvPr>
            <p:ph type="ftr" sz="quarter" idx="11"/>
          </p:nvPr>
        </p:nvSpPr>
        <p:spPr>
          <a:xfrm>
            <a:off x="3384550" y="6248400"/>
            <a:ext cx="3136900" cy="168275"/>
          </a:xfrm>
        </p:spPr>
        <p:txBody>
          <a:bodyPr/>
          <a:lstStyle>
            <a:lvl1pPr>
              <a:defRPr/>
            </a:lvl1pPr>
          </a:lstStyle>
          <a:p>
            <a:endParaRPr lang="en-US" altLang="da-DK">
              <a:solidFill>
                <a:srgbClr val="000000"/>
              </a:solidFill>
            </a:endParaRPr>
          </a:p>
        </p:txBody>
      </p:sp>
      <p:sp>
        <p:nvSpPr>
          <p:cNvPr id="6" name="Pladsholder til diasnummer 5"/>
          <p:cNvSpPr>
            <a:spLocks noGrp="1"/>
          </p:cNvSpPr>
          <p:nvPr>
            <p:ph type="sldNum" sz="quarter" idx="12"/>
          </p:nvPr>
        </p:nvSpPr>
        <p:spPr>
          <a:xfrm>
            <a:off x="3384550" y="6610350"/>
            <a:ext cx="3136900" cy="247650"/>
          </a:xfrm>
        </p:spPr>
        <p:txBody>
          <a:bodyPr/>
          <a:lstStyle>
            <a:lvl1pPr>
              <a:defRPr/>
            </a:lvl1pPr>
          </a:lstStyle>
          <a:p>
            <a:fld id="{C83F2EA3-9E1F-4F50-863A-A7EF47DFECA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5241487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7.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10.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8.png"/><Relationship Id="rId2" Type="http://schemas.openxmlformats.org/officeDocument/2006/relationships/slideLayout" Target="../slideLayouts/slideLayout114.xml"/><Relationship Id="rId16" Type="http://schemas.openxmlformats.org/officeDocument/2006/relationships/theme" Target="../theme/theme1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6.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7.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8.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5.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9.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758950" y="384175"/>
            <a:ext cx="104028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69" tIns="60983" rIns="121969" bIns="60983" numCol="1" anchor="ctr" anchorCtr="0" compatLnSpc="1">
            <a:prstTxWarp prst="textNoShape">
              <a:avLst/>
            </a:prstTxWarp>
          </a:bodyPr>
          <a:lstStyle/>
          <a:p>
            <a:pPr lvl="0"/>
            <a:r>
              <a:rPr lang="da-DK" altLang="da-DK"/>
              <a:t>Click to edit Master title style</a:t>
            </a:r>
          </a:p>
        </p:txBody>
      </p:sp>
      <p:sp>
        <p:nvSpPr>
          <p:cNvPr id="13315" name="Rectangle 3"/>
          <p:cNvSpPr>
            <a:spLocks noGrp="1" noChangeArrowheads="1"/>
          </p:cNvSpPr>
          <p:nvPr>
            <p:ph type="body" idx="1"/>
          </p:nvPr>
        </p:nvSpPr>
        <p:spPr bwMode="auto">
          <a:xfrm>
            <a:off x="1758950" y="2239963"/>
            <a:ext cx="10402888"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69" tIns="60983" rIns="121969" bIns="60983"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Tree>
    <p:extLst>
      <p:ext uri="{BB962C8B-B14F-4D97-AF65-F5344CB8AC3E}">
        <p14:creationId xmlns:p14="http://schemas.microsoft.com/office/powerpoint/2010/main" val="3974335105"/>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spcBef>
          <a:spcPct val="0"/>
        </a:spcBef>
        <a:spcAft>
          <a:spcPct val="0"/>
        </a:spcAft>
        <a:defRPr sz="4300">
          <a:solidFill>
            <a:schemeClr val="tx2"/>
          </a:solidFill>
          <a:latin typeface="Arial" charset="0"/>
          <a:ea typeface="ＭＳ Ｐゴシック" pitchFamily="28" charset="-128"/>
          <a:cs typeface="+mj-cs"/>
        </a:defRPr>
      </a:lvl1pPr>
      <a:lvl2pPr algn="l" rtl="0" eaLnBrk="0" fontAlgn="base" hangingPunct="0">
        <a:spcBef>
          <a:spcPct val="0"/>
        </a:spcBef>
        <a:spcAft>
          <a:spcPct val="0"/>
        </a:spcAft>
        <a:defRPr sz="4300">
          <a:solidFill>
            <a:schemeClr val="tx2"/>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4300">
          <a:solidFill>
            <a:schemeClr val="tx2"/>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4300">
          <a:solidFill>
            <a:schemeClr val="tx2"/>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4300">
          <a:solidFill>
            <a:schemeClr val="tx2"/>
          </a:solidFill>
          <a:latin typeface="Arial" charset="0"/>
          <a:ea typeface="ＭＳ Ｐゴシック" pitchFamily="28" charset="-128"/>
          <a:cs typeface="ＭＳ Ｐゴシック" charset="-128"/>
        </a:defRPr>
      </a:lvl5pPr>
      <a:lvl6pPr marL="609853" algn="l" rtl="0" fontAlgn="base">
        <a:spcBef>
          <a:spcPct val="0"/>
        </a:spcBef>
        <a:spcAft>
          <a:spcPct val="0"/>
        </a:spcAft>
        <a:defRPr sz="4300">
          <a:solidFill>
            <a:schemeClr val="tx2"/>
          </a:solidFill>
          <a:latin typeface="Arial" charset="0"/>
          <a:ea typeface="ＭＳ Ｐゴシック" pitchFamily="28" charset="-128"/>
        </a:defRPr>
      </a:lvl6pPr>
      <a:lvl7pPr marL="1219708" algn="l" rtl="0" fontAlgn="base">
        <a:spcBef>
          <a:spcPct val="0"/>
        </a:spcBef>
        <a:spcAft>
          <a:spcPct val="0"/>
        </a:spcAft>
        <a:defRPr sz="4300">
          <a:solidFill>
            <a:schemeClr val="tx2"/>
          </a:solidFill>
          <a:latin typeface="Arial" charset="0"/>
          <a:ea typeface="ＭＳ Ｐゴシック" pitchFamily="28" charset="-128"/>
        </a:defRPr>
      </a:lvl7pPr>
      <a:lvl8pPr marL="1829568" algn="l" rtl="0" fontAlgn="base">
        <a:spcBef>
          <a:spcPct val="0"/>
        </a:spcBef>
        <a:spcAft>
          <a:spcPct val="0"/>
        </a:spcAft>
        <a:defRPr sz="4300">
          <a:solidFill>
            <a:schemeClr val="tx2"/>
          </a:solidFill>
          <a:latin typeface="Arial" charset="0"/>
          <a:ea typeface="ＭＳ Ｐゴシック" pitchFamily="28" charset="-128"/>
        </a:defRPr>
      </a:lvl8pPr>
      <a:lvl9pPr marL="2439420" algn="l" rtl="0" fontAlgn="base">
        <a:spcBef>
          <a:spcPct val="0"/>
        </a:spcBef>
        <a:spcAft>
          <a:spcPct val="0"/>
        </a:spcAft>
        <a:defRPr sz="4300">
          <a:solidFill>
            <a:schemeClr val="tx2"/>
          </a:solidFill>
          <a:latin typeface="Arial" charset="0"/>
          <a:ea typeface="ＭＳ Ｐゴシック" pitchFamily="28" charset="-128"/>
        </a:defRPr>
      </a:lvl9pPr>
    </p:titleStyle>
    <p:bodyStyle>
      <a:lvl1pPr marL="250825" indent="-250825" algn="l" rtl="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28" charset="-128"/>
          <a:cs typeface="+mn-cs"/>
        </a:defRPr>
      </a:lvl1pPr>
      <a:lvl2pPr marL="768350" indent="-261938" algn="l" rtl="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28" charset="-128"/>
        </a:defRPr>
      </a:lvl2pPr>
      <a:lvl3pPr marL="1270000" indent="-247650" algn="l" rtl="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28" charset="-128"/>
        </a:defRPr>
      </a:lvl3pPr>
      <a:lvl4pPr marL="1771650" indent="-247650" algn="l" rtl="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28" charset="-128"/>
        </a:defRPr>
      </a:lvl4pPr>
      <a:lvl5pPr marL="2287588" indent="-249238" algn="l" rtl="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28" charset="-128"/>
        </a:defRPr>
      </a:lvl5pPr>
      <a:lvl6pPr marL="2898929" indent="-249872" algn="l" rtl="0" fontAlgn="base">
        <a:spcBef>
          <a:spcPct val="20000"/>
        </a:spcBef>
        <a:spcAft>
          <a:spcPct val="0"/>
        </a:spcAft>
        <a:buFont typeface="Times" pitchFamily="28" charset="0"/>
        <a:buChar char="•"/>
        <a:defRPr sz="2100">
          <a:solidFill>
            <a:schemeClr val="tx1"/>
          </a:solidFill>
          <a:latin typeface="+mn-lt"/>
          <a:ea typeface="+mn-ea"/>
        </a:defRPr>
      </a:lvl6pPr>
      <a:lvl7pPr marL="3508787" indent="-249872" algn="l" rtl="0" fontAlgn="base">
        <a:spcBef>
          <a:spcPct val="20000"/>
        </a:spcBef>
        <a:spcAft>
          <a:spcPct val="0"/>
        </a:spcAft>
        <a:buFont typeface="Times" pitchFamily="28" charset="0"/>
        <a:buChar char="•"/>
        <a:defRPr sz="2100">
          <a:solidFill>
            <a:schemeClr val="tx1"/>
          </a:solidFill>
          <a:latin typeface="+mn-lt"/>
          <a:ea typeface="+mn-ea"/>
        </a:defRPr>
      </a:lvl7pPr>
      <a:lvl8pPr marL="4118644" indent="-249872" algn="l" rtl="0" fontAlgn="base">
        <a:spcBef>
          <a:spcPct val="20000"/>
        </a:spcBef>
        <a:spcAft>
          <a:spcPct val="0"/>
        </a:spcAft>
        <a:buFont typeface="Times" pitchFamily="28" charset="0"/>
        <a:buChar char="•"/>
        <a:defRPr sz="2100">
          <a:solidFill>
            <a:schemeClr val="tx1"/>
          </a:solidFill>
          <a:latin typeface="+mn-lt"/>
          <a:ea typeface="+mn-ea"/>
        </a:defRPr>
      </a:lvl8pPr>
      <a:lvl9pPr marL="4728498" indent="-249872" algn="l" rtl="0" fontAlgn="base">
        <a:spcBef>
          <a:spcPct val="20000"/>
        </a:spcBef>
        <a:spcAft>
          <a:spcPct val="0"/>
        </a:spcAft>
        <a:buFont typeface="Times" pitchFamily="28" charset="0"/>
        <a:buChar char="•"/>
        <a:defRPr sz="2100">
          <a:solidFill>
            <a:schemeClr val="tx1"/>
          </a:solidFill>
          <a:latin typeface="+mn-lt"/>
          <a:ea typeface="+mn-ea"/>
        </a:defRPr>
      </a:lvl9pPr>
    </p:bodyStyle>
    <p:otherStyle>
      <a:defPPr>
        <a:defRPr lang="da-DK"/>
      </a:defPPr>
      <a:lvl1pPr marL="0" algn="l" defTabSz="1219708" rtl="0" eaLnBrk="1" latinLnBrk="0" hangingPunct="1">
        <a:defRPr sz="2400" kern="1200">
          <a:solidFill>
            <a:schemeClr val="tx1"/>
          </a:solidFill>
          <a:latin typeface="+mn-lt"/>
          <a:ea typeface="+mn-ea"/>
          <a:cs typeface="+mn-cs"/>
        </a:defRPr>
      </a:lvl1pPr>
      <a:lvl2pPr marL="609853" algn="l" defTabSz="1219708" rtl="0" eaLnBrk="1" latinLnBrk="0" hangingPunct="1">
        <a:defRPr sz="2400" kern="1200">
          <a:solidFill>
            <a:schemeClr val="tx1"/>
          </a:solidFill>
          <a:latin typeface="+mn-lt"/>
          <a:ea typeface="+mn-ea"/>
          <a:cs typeface="+mn-cs"/>
        </a:defRPr>
      </a:lvl2pPr>
      <a:lvl3pPr marL="1219708" algn="l" defTabSz="1219708" rtl="0" eaLnBrk="1" latinLnBrk="0" hangingPunct="1">
        <a:defRPr sz="2400" kern="1200">
          <a:solidFill>
            <a:schemeClr val="tx1"/>
          </a:solidFill>
          <a:latin typeface="+mn-lt"/>
          <a:ea typeface="+mn-ea"/>
          <a:cs typeface="+mn-cs"/>
        </a:defRPr>
      </a:lvl3pPr>
      <a:lvl4pPr marL="1829568" algn="l" defTabSz="1219708" rtl="0" eaLnBrk="1" latinLnBrk="0" hangingPunct="1">
        <a:defRPr sz="2400" kern="1200">
          <a:solidFill>
            <a:schemeClr val="tx1"/>
          </a:solidFill>
          <a:latin typeface="+mn-lt"/>
          <a:ea typeface="+mn-ea"/>
          <a:cs typeface="+mn-cs"/>
        </a:defRPr>
      </a:lvl4pPr>
      <a:lvl5pPr marL="2439420" algn="l" defTabSz="1219708" rtl="0" eaLnBrk="1" latinLnBrk="0" hangingPunct="1">
        <a:defRPr sz="2400" kern="1200">
          <a:solidFill>
            <a:schemeClr val="tx1"/>
          </a:solidFill>
          <a:latin typeface="+mn-lt"/>
          <a:ea typeface="+mn-ea"/>
          <a:cs typeface="+mn-cs"/>
        </a:defRPr>
      </a:lvl5pPr>
      <a:lvl6pPr marL="3049278" algn="l" defTabSz="1219708" rtl="0" eaLnBrk="1" latinLnBrk="0" hangingPunct="1">
        <a:defRPr sz="2400" kern="1200">
          <a:solidFill>
            <a:schemeClr val="tx1"/>
          </a:solidFill>
          <a:latin typeface="+mn-lt"/>
          <a:ea typeface="+mn-ea"/>
          <a:cs typeface="+mn-cs"/>
        </a:defRPr>
      </a:lvl6pPr>
      <a:lvl7pPr marL="3659134" algn="l" defTabSz="1219708" rtl="0" eaLnBrk="1" latinLnBrk="0" hangingPunct="1">
        <a:defRPr sz="2400" kern="1200">
          <a:solidFill>
            <a:schemeClr val="tx1"/>
          </a:solidFill>
          <a:latin typeface="+mn-lt"/>
          <a:ea typeface="+mn-ea"/>
          <a:cs typeface="+mn-cs"/>
        </a:defRPr>
      </a:lvl7pPr>
      <a:lvl8pPr marL="4268985" algn="l" defTabSz="1219708" rtl="0" eaLnBrk="1" latinLnBrk="0" hangingPunct="1">
        <a:defRPr sz="2400" kern="1200">
          <a:solidFill>
            <a:schemeClr val="tx1"/>
          </a:solidFill>
          <a:latin typeface="+mn-lt"/>
          <a:ea typeface="+mn-ea"/>
          <a:cs typeface="+mn-cs"/>
        </a:defRPr>
      </a:lvl8pPr>
      <a:lvl9pPr marL="4878843" algn="l" defTabSz="1219708"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13315" name="Rectangle 3"/>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p:cNvSpPr>
            <a:spLocks noGrp="1" noChangeArrowheads="1"/>
          </p:cNvSpPr>
          <p:nvPr>
            <p:ph type="dt" sz="half" idx="2"/>
          </p:nvPr>
        </p:nvSpPr>
        <p:spPr bwMode="auto">
          <a:xfrm>
            <a:off x="3384550" y="6400800"/>
            <a:ext cx="314166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fontAlgn="base">
              <a:spcBef>
                <a:spcPct val="0"/>
              </a:spcBef>
              <a:spcAft>
                <a:spcPct val="0"/>
              </a:spcAft>
            </a:pPr>
            <a:endParaRPr lang="en-US" altLang="da-DK">
              <a:solidFill>
                <a:srgbClr val="000000"/>
              </a:solidFill>
            </a:endParaRPr>
          </a:p>
        </p:txBody>
      </p:sp>
      <p:sp>
        <p:nvSpPr>
          <p:cNvPr id="1029" name="Rectangle 5"/>
          <p:cNvSpPr>
            <a:spLocks noGrp="1" noChangeArrowheads="1"/>
          </p:cNvSpPr>
          <p:nvPr>
            <p:ph type="ftr" sz="quarter" idx="3"/>
          </p:nvPr>
        </p:nvSpPr>
        <p:spPr bwMode="auto">
          <a:xfrm>
            <a:off x="3384550" y="6248400"/>
            <a:ext cx="31369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fontAlgn="base">
              <a:spcBef>
                <a:spcPct val="0"/>
              </a:spcBef>
              <a:spcAft>
                <a:spcPct val="0"/>
              </a:spcAft>
            </a:pPr>
            <a:endParaRPr lang="en-US" altLang="da-DK">
              <a:solidFill>
                <a:srgbClr val="000000"/>
              </a:solidFill>
            </a:endParaRPr>
          </a:p>
        </p:txBody>
      </p:sp>
      <p:sp>
        <p:nvSpPr>
          <p:cNvPr id="1030" name="Rectangle 6"/>
          <p:cNvSpPr>
            <a:spLocks noGrp="1" noChangeArrowheads="1"/>
          </p:cNvSpPr>
          <p:nvPr>
            <p:ph type="sldNum" sz="quarter" idx="4"/>
          </p:nvPr>
        </p:nvSpPr>
        <p:spPr bwMode="auto">
          <a:xfrm>
            <a:off x="3384550" y="6610350"/>
            <a:ext cx="31369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fontAlgn="base">
              <a:spcBef>
                <a:spcPct val="0"/>
              </a:spcBef>
              <a:spcAft>
                <a:spcPct val="0"/>
              </a:spcAft>
            </a:pPr>
            <a:fld id="{4C1EB342-6B93-465F-93D9-D3B73C98156C}" type="slidenum">
              <a:rPr lang="da-DK" altLang="da-DK">
                <a:solidFill>
                  <a:srgbClr val="000000"/>
                </a:solidFill>
              </a:rPr>
              <a:pPr fontAlgn="base">
                <a:spcBef>
                  <a:spcPct val="0"/>
                </a:spcBef>
                <a:spcAft>
                  <a:spcPct val="0"/>
                </a:spcAft>
              </a:pPr>
              <a:t>‹nr.›</a:t>
            </a:fld>
            <a:endParaRPr lang="da-DK" altLang="da-DK">
              <a:solidFill>
                <a:srgbClr val="000000"/>
              </a:solidFill>
            </a:endParaRPr>
          </a:p>
        </p:txBody>
      </p:sp>
      <p:pic>
        <p:nvPicPr>
          <p:cNvPr id="13323" name="Picture 11"/>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6904038" y="6092825"/>
            <a:ext cx="249713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98650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xStyles>
    <p:titleStyle>
      <a:lvl1pPr algn="l" rtl="0" eaLnBrk="0" fontAlgn="base" hangingPunct="0">
        <a:spcBef>
          <a:spcPct val="0"/>
        </a:spcBef>
        <a:spcAft>
          <a:spcPct val="0"/>
        </a:spcAft>
        <a:defRPr sz="3200">
          <a:solidFill>
            <a:schemeClr val="tx2"/>
          </a:solidFill>
          <a:latin typeface="+mj-lt"/>
          <a:ea typeface="+mj-ea"/>
          <a:cs typeface="ＭＳ Ｐゴシック" charset="-128"/>
        </a:defRPr>
      </a:lvl1pPr>
      <a:lvl2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5pPr>
      <a:lvl6pPr marL="457200" algn="l" rtl="0" fontAlgn="base">
        <a:spcBef>
          <a:spcPct val="0"/>
        </a:spcBef>
        <a:spcAft>
          <a:spcPct val="0"/>
        </a:spcAft>
        <a:defRPr sz="3200">
          <a:solidFill>
            <a:schemeClr val="tx2"/>
          </a:solidFill>
          <a:latin typeface="Arial" charset="0"/>
          <a:ea typeface="ＭＳ Ｐゴシック" pitchFamily="28" charset="-128"/>
        </a:defRPr>
      </a:lvl6pPr>
      <a:lvl7pPr marL="914400" algn="l" rtl="0" fontAlgn="base">
        <a:spcBef>
          <a:spcPct val="0"/>
        </a:spcBef>
        <a:spcAft>
          <a:spcPct val="0"/>
        </a:spcAft>
        <a:defRPr sz="3200">
          <a:solidFill>
            <a:schemeClr val="tx2"/>
          </a:solidFill>
          <a:latin typeface="Arial" charset="0"/>
          <a:ea typeface="ＭＳ Ｐゴシック" pitchFamily="28" charset="-128"/>
        </a:defRPr>
      </a:lvl7pPr>
      <a:lvl8pPr marL="1371600" algn="l" rtl="0" fontAlgn="base">
        <a:spcBef>
          <a:spcPct val="0"/>
        </a:spcBef>
        <a:spcAft>
          <a:spcPct val="0"/>
        </a:spcAft>
        <a:defRPr sz="3200">
          <a:solidFill>
            <a:schemeClr val="tx2"/>
          </a:solidFill>
          <a:latin typeface="Arial" charset="0"/>
          <a:ea typeface="ＭＳ Ｐゴシック" pitchFamily="28" charset="-128"/>
        </a:defRPr>
      </a:lvl8pPr>
      <a:lvl9pPr marL="1828800" algn="l" rtl="0" fontAlgn="base">
        <a:spcBef>
          <a:spcPct val="0"/>
        </a:spcBef>
        <a:spcAft>
          <a:spcPct val="0"/>
        </a:spcAft>
        <a:defRPr sz="3200">
          <a:solidFill>
            <a:schemeClr val="tx2"/>
          </a:solidFill>
          <a:latin typeface="Arial" charset="0"/>
          <a:ea typeface="ＭＳ Ｐゴシック" pitchFamily="28" charset="-128"/>
        </a:defRPr>
      </a:lvl9pPr>
    </p:titleStyle>
    <p:body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mn-ea"/>
          <a:cs typeface="ＭＳ Ｐゴシック" charset="-128"/>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2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2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2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2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9BC115E-9458-44A9-872E-F8E46B12E123}"/>
              </a:ext>
            </a:extLst>
          </p:cNvPr>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da-DK" altLang="da-DK"/>
              <a:t>Click to edit Master title style</a:t>
            </a:r>
          </a:p>
        </p:txBody>
      </p:sp>
      <p:sp>
        <p:nvSpPr>
          <p:cNvPr id="84995" name="Rectangle 3">
            <a:extLst>
              <a:ext uri="{FF2B5EF4-FFF2-40B4-BE49-F238E27FC236}">
                <a16:creationId xmlns:a16="http://schemas.microsoft.com/office/drawing/2014/main" id="{A8F2DF96-75EF-40DA-B9C7-737A4CD6692D}"/>
              </a:ext>
            </a:extLst>
          </p:cNvPr>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a:extLst>
              <a:ext uri="{FF2B5EF4-FFF2-40B4-BE49-F238E27FC236}">
                <a16:creationId xmlns:a16="http://schemas.microsoft.com/office/drawing/2014/main" id="{FC0EB18F-F463-4679-A91F-D0F079425615}"/>
              </a:ext>
            </a:extLst>
          </p:cNvPr>
          <p:cNvSpPr>
            <a:spLocks noGrp="1" noChangeArrowheads="1"/>
          </p:cNvSpPr>
          <p:nvPr>
            <p:ph type="dt" sz="half" idx="2"/>
          </p:nvPr>
        </p:nvSpPr>
        <p:spPr bwMode="auto">
          <a:xfrm>
            <a:off x="3384550" y="6400800"/>
            <a:ext cx="3141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eaLnBrk="1" hangingPunct="1">
              <a:defRPr sz="1300" noProof="1">
                <a:solidFill>
                  <a:srgbClr val="000000"/>
                </a:solidFill>
                <a:latin typeface="Arial" charset="0"/>
                <a:ea typeface="ＭＳ Ｐゴシック" pitchFamily="28" charset="-128"/>
                <a:cs typeface="+mn-cs"/>
              </a:defRPr>
            </a:lvl1pPr>
          </a:lstStyle>
          <a:p>
            <a:pPr>
              <a:defRPr/>
            </a:pPr>
            <a:endParaRPr lang="da-DK" altLang="da-DK"/>
          </a:p>
        </p:txBody>
      </p:sp>
      <p:sp>
        <p:nvSpPr>
          <p:cNvPr id="1029" name="Rectangle 5">
            <a:extLst>
              <a:ext uri="{FF2B5EF4-FFF2-40B4-BE49-F238E27FC236}">
                <a16:creationId xmlns:a16="http://schemas.microsoft.com/office/drawing/2014/main" id="{8125DD5B-CC70-4D90-B66D-55DD5C0AFDA4}"/>
              </a:ext>
            </a:extLst>
          </p:cNvPr>
          <p:cNvSpPr>
            <a:spLocks noGrp="1" noChangeArrowheads="1"/>
          </p:cNvSpPr>
          <p:nvPr>
            <p:ph type="ftr" sz="quarter" idx="3"/>
          </p:nvPr>
        </p:nvSpPr>
        <p:spPr bwMode="auto">
          <a:xfrm>
            <a:off x="3384550" y="6248400"/>
            <a:ext cx="313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eaLnBrk="1" hangingPunct="1">
              <a:defRPr sz="1300" noProof="1">
                <a:solidFill>
                  <a:srgbClr val="000000"/>
                </a:solidFill>
                <a:latin typeface="Arial" charset="0"/>
                <a:ea typeface="ＭＳ Ｐゴシック" pitchFamily="28" charset="-128"/>
                <a:cs typeface="+mn-cs"/>
              </a:defRPr>
            </a:lvl1pPr>
          </a:lstStyle>
          <a:p>
            <a:pPr>
              <a:defRPr/>
            </a:pPr>
            <a:endParaRPr lang="da-DK" altLang="da-DK"/>
          </a:p>
        </p:txBody>
      </p:sp>
      <p:sp>
        <p:nvSpPr>
          <p:cNvPr id="1030" name="Rectangle 6">
            <a:extLst>
              <a:ext uri="{FF2B5EF4-FFF2-40B4-BE49-F238E27FC236}">
                <a16:creationId xmlns:a16="http://schemas.microsoft.com/office/drawing/2014/main" id="{7109404D-1427-4A87-A84F-FA26C43A4CEB}"/>
              </a:ext>
            </a:extLst>
          </p:cNvPr>
          <p:cNvSpPr>
            <a:spLocks noGrp="1" noChangeArrowheads="1"/>
          </p:cNvSpPr>
          <p:nvPr>
            <p:ph type="sldNum" sz="quarter" idx="4"/>
          </p:nvPr>
        </p:nvSpPr>
        <p:spPr bwMode="auto">
          <a:xfrm>
            <a:off x="3384550" y="6610350"/>
            <a:ext cx="313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eaLnBrk="1" hangingPunct="1">
              <a:defRPr sz="1300">
                <a:solidFill>
                  <a:srgbClr val="000000"/>
                </a:solidFill>
              </a:defRPr>
            </a:lvl1pPr>
          </a:lstStyle>
          <a:p>
            <a:pPr>
              <a:defRPr/>
            </a:pPr>
            <a:fld id="{341D936B-15BA-468C-AABE-A1B112046260}" type="slidenum">
              <a:rPr lang="da-DK" altLang="da-DK"/>
              <a:pPr>
                <a:defRPr/>
              </a:pPr>
              <a:t>‹nr.›</a:t>
            </a:fld>
            <a:endParaRPr lang="da-DK" altLang="da-DK"/>
          </a:p>
        </p:txBody>
      </p:sp>
      <p:sp>
        <p:nvSpPr>
          <p:cNvPr id="2058" name="Text Box 10">
            <a:extLst>
              <a:ext uri="{FF2B5EF4-FFF2-40B4-BE49-F238E27FC236}">
                <a16:creationId xmlns:a16="http://schemas.microsoft.com/office/drawing/2014/main" id="{ADB0626A-C8B9-4649-B5CA-61E90BC280AE}"/>
              </a:ext>
            </a:extLst>
          </p:cNvPr>
          <p:cNvSpPr txBox="1">
            <a:spLocks noChangeArrowheads="1"/>
          </p:cNvSpPr>
          <p:nvPr/>
        </p:nvSpPr>
        <p:spPr bwMode="auto">
          <a:xfrm>
            <a:off x="7839075" y="6302375"/>
            <a:ext cx="16383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defRPr>
                <a:solidFill>
                  <a:schemeClr val="tx1"/>
                </a:solidFill>
                <a:latin typeface="Arial" charset="0"/>
                <a:ea typeface="ＭＳ Ｐゴシック" pitchFamily="28" charset="-128"/>
              </a:defRPr>
            </a:lvl1pPr>
            <a:lvl2pPr marL="479425" defTabSz="957263" eaLnBrk="0" hangingPunct="0">
              <a:defRPr>
                <a:solidFill>
                  <a:schemeClr val="tx1"/>
                </a:solidFill>
                <a:latin typeface="Arial" charset="0"/>
                <a:ea typeface="ＭＳ Ｐゴシック" pitchFamily="28" charset="-128"/>
              </a:defRPr>
            </a:lvl2pPr>
            <a:lvl3pPr marL="957263" defTabSz="957263" eaLnBrk="0" hangingPunct="0">
              <a:defRPr>
                <a:solidFill>
                  <a:schemeClr val="tx1"/>
                </a:solidFill>
                <a:latin typeface="Arial" charset="0"/>
                <a:ea typeface="ＭＳ Ｐゴシック" pitchFamily="28" charset="-128"/>
              </a:defRPr>
            </a:lvl3pPr>
            <a:lvl4pPr marL="1436688" defTabSz="957263" eaLnBrk="0" hangingPunct="0">
              <a:defRPr>
                <a:solidFill>
                  <a:schemeClr val="tx1"/>
                </a:solidFill>
                <a:latin typeface="Arial" charset="0"/>
                <a:ea typeface="ＭＳ Ｐゴシック" pitchFamily="28" charset="-128"/>
              </a:defRPr>
            </a:lvl4pPr>
            <a:lvl5pPr marL="1916113" defTabSz="957263" eaLnBrk="0" hangingPunct="0">
              <a:defRPr>
                <a:solidFill>
                  <a:schemeClr val="tx1"/>
                </a:solidFill>
                <a:latin typeface="Arial" charset="0"/>
                <a:ea typeface="ＭＳ Ｐゴシック" pitchFamily="28" charset="-128"/>
              </a:defRPr>
            </a:lvl5pPr>
            <a:lvl6pPr marL="2373313" defTabSz="957263" eaLnBrk="0" fontAlgn="base" hangingPunct="0">
              <a:spcBef>
                <a:spcPct val="0"/>
              </a:spcBef>
              <a:spcAft>
                <a:spcPct val="0"/>
              </a:spcAft>
              <a:defRPr>
                <a:solidFill>
                  <a:schemeClr val="tx1"/>
                </a:solidFill>
                <a:latin typeface="Arial" charset="0"/>
                <a:ea typeface="ＭＳ Ｐゴシック" pitchFamily="28" charset="-128"/>
              </a:defRPr>
            </a:lvl6pPr>
            <a:lvl7pPr marL="2830513" defTabSz="957263" eaLnBrk="0" fontAlgn="base" hangingPunct="0">
              <a:spcBef>
                <a:spcPct val="0"/>
              </a:spcBef>
              <a:spcAft>
                <a:spcPct val="0"/>
              </a:spcAft>
              <a:defRPr>
                <a:solidFill>
                  <a:schemeClr val="tx1"/>
                </a:solidFill>
                <a:latin typeface="Arial" charset="0"/>
                <a:ea typeface="ＭＳ Ｐゴシック" pitchFamily="28" charset="-128"/>
              </a:defRPr>
            </a:lvl7pPr>
            <a:lvl8pPr marL="3287713" defTabSz="957263" eaLnBrk="0" fontAlgn="base" hangingPunct="0">
              <a:spcBef>
                <a:spcPct val="0"/>
              </a:spcBef>
              <a:spcAft>
                <a:spcPct val="0"/>
              </a:spcAft>
              <a:defRPr>
                <a:solidFill>
                  <a:schemeClr val="tx1"/>
                </a:solidFill>
                <a:latin typeface="Arial" charset="0"/>
                <a:ea typeface="ＭＳ Ｐゴシック" pitchFamily="28" charset="-128"/>
              </a:defRPr>
            </a:lvl8pPr>
            <a:lvl9pPr marL="3744913" defTabSz="957263" eaLnBrk="0" fontAlgn="base" hangingPunct="0">
              <a:spcBef>
                <a:spcPct val="0"/>
              </a:spcBef>
              <a:spcAft>
                <a:spcPct val="0"/>
              </a:spcAft>
              <a:defRPr>
                <a:solidFill>
                  <a:schemeClr val="tx1"/>
                </a:solidFill>
                <a:latin typeface="Arial" charset="0"/>
                <a:ea typeface="ＭＳ Ｐゴシック" pitchFamily="28" charset="-128"/>
              </a:defRPr>
            </a:lvl9pPr>
          </a:lstStyle>
          <a:p>
            <a:pPr algn="ctr" eaLnBrk="1" hangingPunct="1">
              <a:spcBef>
                <a:spcPct val="50000"/>
              </a:spcBef>
              <a:defRPr/>
            </a:pPr>
            <a:r>
              <a:rPr lang="da-DK" altLang="da-DK" sz="1900" dirty="0">
                <a:solidFill>
                  <a:srgbClr val="93130C"/>
                </a:solidFill>
                <a:latin typeface="Verdana" pitchFamily="34" charset="0"/>
                <a:cs typeface="Arial" charset="0"/>
              </a:rPr>
              <a:t>Gringer Inc</a:t>
            </a:r>
            <a:endParaRPr lang="da-DK" altLang="da-DK" sz="1900" noProof="1">
              <a:solidFill>
                <a:srgbClr val="93130C"/>
              </a:solidFill>
              <a:latin typeface="Verdana" pitchFamily="34" charset="0"/>
              <a:cs typeface="Arial" charset="0"/>
            </a:endParaRPr>
          </a:p>
        </p:txBody>
      </p:sp>
    </p:spTree>
    <p:extLst>
      <p:ext uri="{BB962C8B-B14F-4D97-AF65-F5344CB8AC3E}">
        <p14:creationId xmlns:p14="http://schemas.microsoft.com/office/powerpoint/2010/main" val="336081945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defTabSz="957263" rtl="0" eaLnBrk="0" fontAlgn="base" hangingPunct="0">
        <a:spcBef>
          <a:spcPct val="0"/>
        </a:spcBef>
        <a:spcAft>
          <a:spcPct val="0"/>
        </a:spcAft>
        <a:defRPr sz="3400">
          <a:solidFill>
            <a:schemeClr val="tx2"/>
          </a:solidFill>
          <a:latin typeface="+mj-lt"/>
          <a:ea typeface="+mj-ea"/>
          <a:cs typeface="+mj-cs"/>
        </a:defRPr>
      </a:lvl1pPr>
      <a:lvl2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2pPr>
      <a:lvl3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3pPr>
      <a:lvl4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4pPr>
      <a:lvl5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5pPr>
      <a:lvl6pPr marL="457200" algn="l" rtl="0" fontAlgn="base">
        <a:spcBef>
          <a:spcPct val="0"/>
        </a:spcBef>
        <a:spcAft>
          <a:spcPct val="0"/>
        </a:spcAft>
        <a:defRPr sz="3200">
          <a:solidFill>
            <a:schemeClr val="tx2"/>
          </a:solidFill>
          <a:latin typeface="Arial" charset="0"/>
          <a:ea typeface="ＭＳ Ｐゴシック" pitchFamily="28" charset="-128"/>
        </a:defRPr>
      </a:lvl6pPr>
      <a:lvl7pPr marL="914400" algn="l" rtl="0" fontAlgn="base">
        <a:spcBef>
          <a:spcPct val="0"/>
        </a:spcBef>
        <a:spcAft>
          <a:spcPct val="0"/>
        </a:spcAft>
        <a:defRPr sz="3200">
          <a:solidFill>
            <a:schemeClr val="tx2"/>
          </a:solidFill>
          <a:latin typeface="Arial" charset="0"/>
          <a:ea typeface="ＭＳ Ｐゴシック" pitchFamily="28" charset="-128"/>
        </a:defRPr>
      </a:lvl7pPr>
      <a:lvl8pPr marL="1371600" algn="l" rtl="0" fontAlgn="base">
        <a:spcBef>
          <a:spcPct val="0"/>
        </a:spcBef>
        <a:spcAft>
          <a:spcPct val="0"/>
        </a:spcAft>
        <a:defRPr sz="3200">
          <a:solidFill>
            <a:schemeClr val="tx2"/>
          </a:solidFill>
          <a:latin typeface="Arial" charset="0"/>
          <a:ea typeface="ＭＳ Ｐゴシック" pitchFamily="28" charset="-128"/>
        </a:defRPr>
      </a:lvl8pPr>
      <a:lvl9pPr marL="1828800" algn="l" rtl="0" fontAlgn="base">
        <a:spcBef>
          <a:spcPct val="0"/>
        </a:spcBef>
        <a:spcAft>
          <a:spcPct val="0"/>
        </a:spcAft>
        <a:defRPr sz="3200">
          <a:solidFill>
            <a:schemeClr val="tx2"/>
          </a:solidFill>
          <a:latin typeface="Arial" charset="0"/>
          <a:ea typeface="ＭＳ Ｐゴシック" pitchFamily="28" charset="-128"/>
        </a:defRPr>
      </a:lvl9pPr>
    </p:titleStyle>
    <p:bodyStyle>
      <a:lvl1pPr marL="198438" indent="-198438"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2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2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2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2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da-DK" altLang="da-DK"/>
              <a:t>Click to edit Master title style</a:t>
            </a:r>
          </a:p>
        </p:txBody>
      </p:sp>
      <p:sp>
        <p:nvSpPr>
          <p:cNvPr id="41987" name="Rectangle 3"/>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p:cNvSpPr>
            <a:spLocks noGrp="1" noChangeArrowheads="1"/>
          </p:cNvSpPr>
          <p:nvPr>
            <p:ph type="dt" sz="half" idx="2"/>
          </p:nvPr>
        </p:nvSpPr>
        <p:spPr bwMode="auto">
          <a:xfrm>
            <a:off x="3384550" y="6400800"/>
            <a:ext cx="3141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a:defRPr sz="1300" noProof="1">
                <a:solidFill>
                  <a:srgbClr val="000000"/>
                </a:solidFill>
                <a:latin typeface="Arial" charset="0"/>
                <a:ea typeface="ＭＳ Ｐゴシック" pitchFamily="28" charset="-128"/>
                <a:cs typeface="+mn-cs"/>
              </a:defRPr>
            </a:lvl1pPr>
          </a:lstStyle>
          <a:p>
            <a:pPr fontAlgn="base">
              <a:spcBef>
                <a:spcPct val="0"/>
              </a:spcBef>
              <a:spcAft>
                <a:spcPct val="0"/>
              </a:spcAft>
              <a:defRPr/>
            </a:pPr>
            <a:endParaRPr lang="da-DK" altLang="da-DK"/>
          </a:p>
        </p:txBody>
      </p:sp>
      <p:sp>
        <p:nvSpPr>
          <p:cNvPr id="1029" name="Rectangle 5"/>
          <p:cNvSpPr>
            <a:spLocks noGrp="1" noChangeArrowheads="1"/>
          </p:cNvSpPr>
          <p:nvPr>
            <p:ph type="ftr" sz="quarter" idx="3"/>
          </p:nvPr>
        </p:nvSpPr>
        <p:spPr bwMode="auto">
          <a:xfrm>
            <a:off x="3384550" y="6248400"/>
            <a:ext cx="313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a:defRPr sz="1300" noProof="1">
                <a:solidFill>
                  <a:srgbClr val="000000"/>
                </a:solidFill>
                <a:latin typeface="Arial" charset="0"/>
                <a:ea typeface="ＭＳ Ｐゴシック" pitchFamily="28" charset="-128"/>
                <a:cs typeface="+mn-cs"/>
              </a:defRPr>
            </a:lvl1pPr>
          </a:lstStyle>
          <a:p>
            <a:pPr fontAlgn="base">
              <a:spcBef>
                <a:spcPct val="0"/>
              </a:spcBef>
              <a:spcAft>
                <a:spcPct val="0"/>
              </a:spcAft>
              <a:defRPr/>
            </a:pPr>
            <a:endParaRPr lang="da-DK" altLang="da-DK"/>
          </a:p>
        </p:txBody>
      </p:sp>
      <p:sp>
        <p:nvSpPr>
          <p:cNvPr id="1030" name="Rectangle 6"/>
          <p:cNvSpPr>
            <a:spLocks noGrp="1" noChangeArrowheads="1"/>
          </p:cNvSpPr>
          <p:nvPr>
            <p:ph type="sldNum" sz="quarter" idx="4"/>
          </p:nvPr>
        </p:nvSpPr>
        <p:spPr bwMode="auto">
          <a:xfrm>
            <a:off x="3384550" y="6610350"/>
            <a:ext cx="313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a:defRPr sz="1300">
                <a:solidFill>
                  <a:srgbClr val="000000"/>
                </a:solidFill>
                <a:latin typeface="Arial" charset="0"/>
                <a:ea typeface="ＭＳ Ｐゴシック" pitchFamily="28" charset="-128"/>
                <a:cs typeface="+mn-cs"/>
              </a:defRPr>
            </a:lvl1pPr>
          </a:lstStyle>
          <a:p>
            <a:pPr fontAlgn="base">
              <a:spcBef>
                <a:spcPct val="0"/>
              </a:spcBef>
              <a:spcAft>
                <a:spcPct val="0"/>
              </a:spcAft>
              <a:defRPr/>
            </a:pPr>
            <a:fld id="{FC102546-FC6F-4B3C-A1E0-F2D7647D97D1}" type="slidenum">
              <a:rPr lang="da-DK" altLang="da-DK"/>
              <a:pPr fontAlgn="base">
                <a:spcBef>
                  <a:spcPct val="0"/>
                </a:spcBef>
                <a:spcAft>
                  <a:spcPct val="0"/>
                </a:spcAft>
                <a:defRPr/>
              </a:pPr>
              <a:t>‹nr.›</a:t>
            </a:fld>
            <a:endParaRPr lang="da-DK" altLang="da-DK"/>
          </a:p>
        </p:txBody>
      </p:sp>
      <p:pic>
        <p:nvPicPr>
          <p:cNvPr id="4199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4648200"/>
            <a:ext cx="2889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10"/>
          <p:cNvSpPr txBox="1">
            <a:spLocks noChangeArrowheads="1"/>
          </p:cNvSpPr>
          <p:nvPr/>
        </p:nvSpPr>
        <p:spPr bwMode="auto">
          <a:xfrm>
            <a:off x="7839075" y="6302375"/>
            <a:ext cx="16383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defRPr>
                <a:solidFill>
                  <a:schemeClr val="tx1"/>
                </a:solidFill>
                <a:latin typeface="Arial" charset="0"/>
                <a:ea typeface="ＭＳ Ｐゴシック" pitchFamily="28" charset="-128"/>
              </a:defRPr>
            </a:lvl1pPr>
            <a:lvl2pPr marL="479425" defTabSz="957263" eaLnBrk="0" hangingPunct="0">
              <a:defRPr>
                <a:solidFill>
                  <a:schemeClr val="tx1"/>
                </a:solidFill>
                <a:latin typeface="Arial" charset="0"/>
                <a:ea typeface="ＭＳ Ｐゴシック" pitchFamily="28" charset="-128"/>
              </a:defRPr>
            </a:lvl2pPr>
            <a:lvl3pPr marL="957263" defTabSz="957263" eaLnBrk="0" hangingPunct="0">
              <a:defRPr>
                <a:solidFill>
                  <a:schemeClr val="tx1"/>
                </a:solidFill>
                <a:latin typeface="Arial" charset="0"/>
                <a:ea typeface="ＭＳ Ｐゴシック" pitchFamily="28" charset="-128"/>
              </a:defRPr>
            </a:lvl3pPr>
            <a:lvl4pPr marL="1436688" defTabSz="957263" eaLnBrk="0" hangingPunct="0">
              <a:defRPr>
                <a:solidFill>
                  <a:schemeClr val="tx1"/>
                </a:solidFill>
                <a:latin typeface="Arial" charset="0"/>
                <a:ea typeface="ＭＳ Ｐゴシック" pitchFamily="28" charset="-128"/>
              </a:defRPr>
            </a:lvl4pPr>
            <a:lvl5pPr marL="1916113" defTabSz="957263" eaLnBrk="0" hangingPunct="0">
              <a:defRPr>
                <a:solidFill>
                  <a:schemeClr val="tx1"/>
                </a:solidFill>
                <a:latin typeface="Arial" charset="0"/>
                <a:ea typeface="ＭＳ Ｐゴシック" pitchFamily="28" charset="-128"/>
              </a:defRPr>
            </a:lvl5pPr>
            <a:lvl6pPr marL="2373313" defTabSz="957263" eaLnBrk="0" fontAlgn="base" hangingPunct="0">
              <a:spcBef>
                <a:spcPct val="0"/>
              </a:spcBef>
              <a:spcAft>
                <a:spcPct val="0"/>
              </a:spcAft>
              <a:defRPr>
                <a:solidFill>
                  <a:schemeClr val="tx1"/>
                </a:solidFill>
                <a:latin typeface="Arial" charset="0"/>
                <a:ea typeface="ＭＳ Ｐゴシック" pitchFamily="28" charset="-128"/>
              </a:defRPr>
            </a:lvl6pPr>
            <a:lvl7pPr marL="2830513" defTabSz="957263" eaLnBrk="0" fontAlgn="base" hangingPunct="0">
              <a:spcBef>
                <a:spcPct val="0"/>
              </a:spcBef>
              <a:spcAft>
                <a:spcPct val="0"/>
              </a:spcAft>
              <a:defRPr>
                <a:solidFill>
                  <a:schemeClr val="tx1"/>
                </a:solidFill>
                <a:latin typeface="Arial" charset="0"/>
                <a:ea typeface="ＭＳ Ｐゴシック" pitchFamily="28" charset="-128"/>
              </a:defRPr>
            </a:lvl7pPr>
            <a:lvl8pPr marL="3287713" defTabSz="957263" eaLnBrk="0" fontAlgn="base" hangingPunct="0">
              <a:spcBef>
                <a:spcPct val="0"/>
              </a:spcBef>
              <a:spcAft>
                <a:spcPct val="0"/>
              </a:spcAft>
              <a:defRPr>
                <a:solidFill>
                  <a:schemeClr val="tx1"/>
                </a:solidFill>
                <a:latin typeface="Arial" charset="0"/>
                <a:ea typeface="ＭＳ Ｐゴシック" pitchFamily="28" charset="-128"/>
              </a:defRPr>
            </a:lvl8pPr>
            <a:lvl9pPr marL="3744913" defTabSz="957263" eaLnBrk="0" fontAlgn="base" hangingPunct="0">
              <a:spcBef>
                <a:spcPct val="0"/>
              </a:spcBef>
              <a:spcAft>
                <a:spcPct val="0"/>
              </a:spcAft>
              <a:defRPr>
                <a:solidFill>
                  <a:schemeClr val="tx1"/>
                </a:solidFill>
                <a:latin typeface="Arial" charset="0"/>
                <a:ea typeface="ＭＳ Ｐゴシック" pitchFamily="28" charset="-128"/>
              </a:defRPr>
            </a:lvl9pPr>
          </a:lstStyle>
          <a:p>
            <a:pPr algn="ctr" eaLnBrk="1" fontAlgn="base" hangingPunct="1">
              <a:spcBef>
                <a:spcPct val="50000"/>
              </a:spcBef>
              <a:spcAft>
                <a:spcPct val="0"/>
              </a:spcAft>
              <a:defRPr/>
            </a:pPr>
            <a:r>
              <a:rPr lang="da-DK" altLang="da-DK" sz="1900">
                <a:solidFill>
                  <a:srgbClr val="93130C"/>
                </a:solidFill>
                <a:latin typeface="Verdana" pitchFamily="34" charset="0"/>
                <a:cs typeface="Arial" charset="0"/>
              </a:rPr>
              <a:t>Gringer Inc</a:t>
            </a:r>
            <a:endParaRPr lang="da-DK" altLang="da-DK" sz="1900" noProof="1">
              <a:solidFill>
                <a:srgbClr val="93130C"/>
              </a:solidFill>
              <a:latin typeface="Verdana" pitchFamily="34" charset="0"/>
              <a:cs typeface="Arial" charset="0"/>
            </a:endParaRPr>
          </a:p>
        </p:txBody>
      </p:sp>
    </p:spTree>
    <p:extLst>
      <p:ext uri="{BB962C8B-B14F-4D97-AF65-F5344CB8AC3E}">
        <p14:creationId xmlns:p14="http://schemas.microsoft.com/office/powerpoint/2010/main" val="1489112038"/>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Lst>
  <p:txStyles>
    <p:titleStyle>
      <a:lvl1pPr algn="l" defTabSz="957263" rtl="0" eaLnBrk="0" fontAlgn="base" hangingPunct="0">
        <a:spcBef>
          <a:spcPct val="0"/>
        </a:spcBef>
        <a:spcAft>
          <a:spcPct val="0"/>
        </a:spcAft>
        <a:defRPr sz="3400">
          <a:solidFill>
            <a:schemeClr val="tx2"/>
          </a:solidFill>
          <a:latin typeface="+mj-lt"/>
          <a:ea typeface="+mj-ea"/>
          <a:cs typeface="+mj-cs"/>
        </a:defRPr>
      </a:lvl1pPr>
      <a:lvl2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2pPr>
      <a:lvl3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3pPr>
      <a:lvl4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4pPr>
      <a:lvl5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5pPr>
      <a:lvl6pPr marL="457200" algn="l" defTabSz="957263" rtl="0" fontAlgn="base">
        <a:spcBef>
          <a:spcPct val="0"/>
        </a:spcBef>
        <a:spcAft>
          <a:spcPct val="0"/>
        </a:spcAft>
        <a:defRPr sz="3400">
          <a:solidFill>
            <a:schemeClr val="tx2"/>
          </a:solidFill>
          <a:latin typeface="Arial" charset="0"/>
          <a:ea typeface="ＭＳ Ｐゴシック" pitchFamily="28" charset="-128"/>
        </a:defRPr>
      </a:lvl6pPr>
      <a:lvl7pPr marL="914400" algn="l" defTabSz="957263" rtl="0" fontAlgn="base">
        <a:spcBef>
          <a:spcPct val="0"/>
        </a:spcBef>
        <a:spcAft>
          <a:spcPct val="0"/>
        </a:spcAft>
        <a:defRPr sz="3400">
          <a:solidFill>
            <a:schemeClr val="tx2"/>
          </a:solidFill>
          <a:latin typeface="Arial" charset="0"/>
          <a:ea typeface="ＭＳ Ｐゴシック" pitchFamily="28" charset="-128"/>
        </a:defRPr>
      </a:lvl7pPr>
      <a:lvl8pPr marL="1371600" algn="l" defTabSz="957263" rtl="0" fontAlgn="base">
        <a:spcBef>
          <a:spcPct val="0"/>
        </a:spcBef>
        <a:spcAft>
          <a:spcPct val="0"/>
        </a:spcAft>
        <a:defRPr sz="3400">
          <a:solidFill>
            <a:schemeClr val="tx2"/>
          </a:solidFill>
          <a:latin typeface="Arial" charset="0"/>
          <a:ea typeface="ＭＳ Ｐゴシック" pitchFamily="28" charset="-128"/>
        </a:defRPr>
      </a:lvl8pPr>
      <a:lvl9pPr marL="1828800" algn="l" defTabSz="957263" rtl="0" fontAlgn="base">
        <a:spcBef>
          <a:spcPct val="0"/>
        </a:spcBef>
        <a:spcAft>
          <a:spcPct val="0"/>
        </a:spcAft>
        <a:defRPr sz="3400">
          <a:solidFill>
            <a:schemeClr val="tx2"/>
          </a:solidFill>
          <a:latin typeface="Arial" charset="0"/>
          <a:ea typeface="ＭＳ Ｐゴシック" pitchFamily="28" charset="-128"/>
        </a:defRPr>
      </a:lvl9pPr>
    </p:titleStyle>
    <p:body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userDrawn="1"/>
        </p:nvSpPr>
        <p:spPr bwMode="auto">
          <a:xfrm>
            <a:off x="76200" y="6524625"/>
            <a:ext cx="3505200" cy="441325"/>
          </a:xfrm>
          <a:prstGeom prst="rect">
            <a:avLst/>
          </a:prstGeom>
          <a:noFill/>
          <a:ln w="9525">
            <a:noFill/>
            <a:miter lim="800000"/>
            <a:headEnd/>
            <a:tailEnd/>
          </a:ln>
          <a:effectLst/>
        </p:spPr>
        <p:txBody>
          <a:bodyPr>
            <a:spAutoFit/>
          </a:bodyPr>
          <a:lstStyle>
            <a:lvl1pPr>
              <a:lnSpc>
                <a:spcPct val="90000"/>
              </a:lnSpc>
              <a:spcBef>
                <a:spcPct val="20000"/>
              </a:spcBef>
              <a:buChar char="•"/>
              <a:defRPr sz="2800">
                <a:solidFill>
                  <a:schemeClr val="tx1"/>
                </a:solidFill>
                <a:latin typeface="Times New Roman" pitchFamily="18" charset="0"/>
              </a:defRPr>
            </a:lvl1pPr>
            <a:lvl2pPr marL="742950" indent="-285750">
              <a:lnSpc>
                <a:spcPct val="90000"/>
              </a:lnSpc>
              <a:spcBef>
                <a:spcPct val="20000"/>
              </a:spcBef>
              <a:buChar char="•"/>
              <a:defRPr sz="2800">
                <a:solidFill>
                  <a:schemeClr val="tx1"/>
                </a:solidFill>
                <a:latin typeface="Times New Roman" pitchFamily="18" charset="0"/>
              </a:defRPr>
            </a:lvl2pPr>
            <a:lvl3pPr marL="1143000" indent="-228600">
              <a:lnSpc>
                <a:spcPct val="90000"/>
              </a:lnSpc>
              <a:spcBef>
                <a:spcPct val="20000"/>
              </a:spcBef>
              <a:buChar char="•"/>
              <a:defRPr sz="2800">
                <a:solidFill>
                  <a:schemeClr val="tx1"/>
                </a:solidFill>
                <a:latin typeface="Times New Roman" pitchFamily="18" charset="0"/>
              </a:defRPr>
            </a:lvl3pPr>
            <a:lvl4pPr marL="1600200" indent="-228600">
              <a:lnSpc>
                <a:spcPct val="90000"/>
              </a:lnSpc>
              <a:spcBef>
                <a:spcPct val="20000"/>
              </a:spcBef>
              <a:buChar char="•"/>
              <a:defRPr sz="2800">
                <a:solidFill>
                  <a:schemeClr val="tx1"/>
                </a:solidFill>
                <a:latin typeface="Times New Roman" pitchFamily="18" charset="0"/>
              </a:defRPr>
            </a:lvl4pPr>
            <a:lvl5pPr marL="2057400" indent="-228600">
              <a:lnSpc>
                <a:spcPct val="90000"/>
              </a:lnSpc>
              <a:spcBef>
                <a:spcPct val="20000"/>
              </a:spcBef>
              <a:buChar char="•"/>
              <a:defRPr sz="2800">
                <a:solidFill>
                  <a:schemeClr val="tx1"/>
                </a:solidFill>
                <a:latin typeface="Times New Roman" pitchFamily="18" charset="0"/>
              </a:defRPr>
            </a:lvl5pPr>
            <a:lvl6pPr marL="2514600" indent="-228600" fontAlgn="base">
              <a:lnSpc>
                <a:spcPct val="90000"/>
              </a:lnSpc>
              <a:spcBef>
                <a:spcPct val="20000"/>
              </a:spcBef>
              <a:spcAft>
                <a:spcPct val="0"/>
              </a:spcAft>
              <a:buChar char="•"/>
              <a:defRPr sz="2800">
                <a:solidFill>
                  <a:schemeClr val="tx1"/>
                </a:solidFill>
                <a:latin typeface="Times New Roman" pitchFamily="18" charset="0"/>
              </a:defRPr>
            </a:lvl6pPr>
            <a:lvl7pPr marL="2971800" indent="-228600" fontAlgn="base">
              <a:lnSpc>
                <a:spcPct val="90000"/>
              </a:lnSpc>
              <a:spcBef>
                <a:spcPct val="20000"/>
              </a:spcBef>
              <a:spcAft>
                <a:spcPct val="0"/>
              </a:spcAft>
              <a:buChar char="•"/>
              <a:defRPr sz="2800">
                <a:solidFill>
                  <a:schemeClr val="tx1"/>
                </a:solidFill>
                <a:latin typeface="Times New Roman" pitchFamily="18" charset="0"/>
              </a:defRPr>
            </a:lvl7pPr>
            <a:lvl8pPr marL="3429000" indent="-228600" fontAlgn="base">
              <a:lnSpc>
                <a:spcPct val="90000"/>
              </a:lnSpc>
              <a:spcBef>
                <a:spcPct val="20000"/>
              </a:spcBef>
              <a:spcAft>
                <a:spcPct val="0"/>
              </a:spcAft>
              <a:buChar char="•"/>
              <a:defRPr sz="2800">
                <a:solidFill>
                  <a:schemeClr val="tx1"/>
                </a:solidFill>
                <a:latin typeface="Times New Roman" pitchFamily="18" charset="0"/>
              </a:defRPr>
            </a:lvl8pPr>
            <a:lvl9pPr marL="3886200" indent="-228600" fontAlgn="base">
              <a:lnSpc>
                <a:spcPct val="90000"/>
              </a:lnSpc>
              <a:spcBef>
                <a:spcPct val="20000"/>
              </a:spcBef>
              <a:spcAft>
                <a:spcPct val="0"/>
              </a:spcAft>
              <a:buChar char="•"/>
              <a:defRPr sz="2800">
                <a:solidFill>
                  <a:schemeClr val="tx1"/>
                </a:solidFill>
                <a:latin typeface="Times New Roman" pitchFamily="18" charset="0"/>
              </a:defRPr>
            </a:lvl9pPr>
          </a:lstStyle>
          <a:p>
            <a:pPr fontAlgn="base">
              <a:spcBef>
                <a:spcPct val="50000"/>
              </a:spcBef>
              <a:spcAft>
                <a:spcPct val="0"/>
              </a:spcAft>
              <a:buFontTx/>
              <a:buNone/>
            </a:pPr>
            <a:r>
              <a:rPr lang="da-DK" altLang="da-DK" sz="1000">
                <a:solidFill>
                  <a:srgbClr val="000000"/>
                </a:solidFill>
                <a:latin typeface="Arial" charset="0"/>
              </a:rPr>
              <a:t>Bent Gringer, IDA 05.11.2009/</a:t>
            </a:r>
            <a:fld id="{A51848EE-3EF1-4626-98B5-4BACBF347269}" type="slidenum">
              <a:rPr lang="da-DK" altLang="da-DK" sz="1000" smtClean="0">
                <a:solidFill>
                  <a:srgbClr val="000000"/>
                </a:solidFill>
                <a:latin typeface="Arial" charset="0"/>
              </a:rPr>
              <a:pPr fontAlgn="base">
                <a:spcBef>
                  <a:spcPct val="50000"/>
                </a:spcBef>
                <a:spcAft>
                  <a:spcPct val="0"/>
                </a:spcAft>
                <a:buFontTx/>
                <a:buNone/>
              </a:pPr>
              <a:t>‹nr.›</a:t>
            </a:fld>
            <a:endParaRPr lang="da-DK" altLang="da-DK" sz="1000">
              <a:solidFill>
                <a:srgbClr val="000000"/>
              </a:solidFill>
              <a:latin typeface="Arial" charset="0"/>
            </a:endParaRPr>
          </a:p>
          <a:p>
            <a:pPr fontAlgn="base">
              <a:spcBef>
                <a:spcPct val="50000"/>
              </a:spcBef>
              <a:spcAft>
                <a:spcPct val="0"/>
              </a:spcAft>
              <a:buFontTx/>
              <a:buNone/>
            </a:pPr>
            <a:endParaRPr lang="da-DK" altLang="da-DK" sz="1000">
              <a:solidFill>
                <a:srgbClr val="000000"/>
              </a:solidFill>
              <a:latin typeface="Arial" charset="0"/>
            </a:endParaRPr>
          </a:p>
        </p:txBody>
      </p:sp>
    </p:spTree>
    <p:extLst>
      <p:ext uri="{BB962C8B-B14F-4D97-AF65-F5344CB8AC3E}">
        <p14:creationId xmlns:p14="http://schemas.microsoft.com/office/powerpoint/2010/main" val="535636666"/>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ransition/>
  <p:txStyles>
    <p:titleStyle>
      <a:lvl1pPr algn="ctr" defTabSz="873125" rtl="0" eaLnBrk="0" fontAlgn="base" hangingPunct="0">
        <a:spcBef>
          <a:spcPct val="0"/>
        </a:spcBef>
        <a:spcAft>
          <a:spcPct val="0"/>
        </a:spcAft>
        <a:defRPr sz="4200">
          <a:solidFill>
            <a:schemeClr val="tx2"/>
          </a:solidFill>
          <a:latin typeface="+mj-lt"/>
          <a:ea typeface="+mj-ea"/>
          <a:cs typeface="+mj-cs"/>
        </a:defRPr>
      </a:lvl1pPr>
      <a:lvl2pPr algn="ctr" defTabSz="873125" rtl="0" eaLnBrk="0" fontAlgn="base" hangingPunct="0">
        <a:spcBef>
          <a:spcPct val="0"/>
        </a:spcBef>
        <a:spcAft>
          <a:spcPct val="0"/>
        </a:spcAft>
        <a:defRPr sz="4200">
          <a:solidFill>
            <a:schemeClr val="tx2"/>
          </a:solidFill>
          <a:latin typeface="Times New Roman" pitchFamily="18" charset="0"/>
        </a:defRPr>
      </a:lvl2pPr>
      <a:lvl3pPr algn="ctr" defTabSz="873125" rtl="0" eaLnBrk="0" fontAlgn="base" hangingPunct="0">
        <a:spcBef>
          <a:spcPct val="0"/>
        </a:spcBef>
        <a:spcAft>
          <a:spcPct val="0"/>
        </a:spcAft>
        <a:defRPr sz="4200">
          <a:solidFill>
            <a:schemeClr val="tx2"/>
          </a:solidFill>
          <a:latin typeface="Times New Roman" pitchFamily="18" charset="0"/>
        </a:defRPr>
      </a:lvl3pPr>
      <a:lvl4pPr algn="ctr" defTabSz="873125" rtl="0" eaLnBrk="0" fontAlgn="base" hangingPunct="0">
        <a:spcBef>
          <a:spcPct val="0"/>
        </a:spcBef>
        <a:spcAft>
          <a:spcPct val="0"/>
        </a:spcAft>
        <a:defRPr sz="4200">
          <a:solidFill>
            <a:schemeClr val="tx2"/>
          </a:solidFill>
          <a:latin typeface="Times New Roman" pitchFamily="18" charset="0"/>
        </a:defRPr>
      </a:lvl4pPr>
      <a:lvl5pPr algn="ctr" defTabSz="873125" rtl="0" eaLnBrk="0" fontAlgn="base" hangingPunct="0">
        <a:spcBef>
          <a:spcPct val="0"/>
        </a:spcBef>
        <a:spcAft>
          <a:spcPct val="0"/>
        </a:spcAft>
        <a:defRPr sz="4200">
          <a:solidFill>
            <a:schemeClr val="tx2"/>
          </a:solidFill>
          <a:latin typeface="Times New Roman" pitchFamily="18" charset="0"/>
        </a:defRPr>
      </a:lvl5pPr>
      <a:lvl6pPr marL="457200" algn="ctr" defTabSz="873125" rtl="0" fontAlgn="base">
        <a:spcBef>
          <a:spcPct val="0"/>
        </a:spcBef>
        <a:spcAft>
          <a:spcPct val="0"/>
        </a:spcAft>
        <a:defRPr sz="4200">
          <a:solidFill>
            <a:schemeClr val="tx2"/>
          </a:solidFill>
          <a:latin typeface="Times New Roman" pitchFamily="18" charset="0"/>
        </a:defRPr>
      </a:lvl6pPr>
      <a:lvl7pPr marL="914400" algn="ctr" defTabSz="873125" rtl="0" fontAlgn="base">
        <a:spcBef>
          <a:spcPct val="0"/>
        </a:spcBef>
        <a:spcAft>
          <a:spcPct val="0"/>
        </a:spcAft>
        <a:defRPr sz="4200">
          <a:solidFill>
            <a:schemeClr val="tx2"/>
          </a:solidFill>
          <a:latin typeface="Times New Roman" pitchFamily="18" charset="0"/>
        </a:defRPr>
      </a:lvl7pPr>
      <a:lvl8pPr marL="1371600" algn="ctr" defTabSz="873125" rtl="0" fontAlgn="base">
        <a:spcBef>
          <a:spcPct val="0"/>
        </a:spcBef>
        <a:spcAft>
          <a:spcPct val="0"/>
        </a:spcAft>
        <a:defRPr sz="4200">
          <a:solidFill>
            <a:schemeClr val="tx2"/>
          </a:solidFill>
          <a:latin typeface="Times New Roman" pitchFamily="18" charset="0"/>
        </a:defRPr>
      </a:lvl8pPr>
      <a:lvl9pPr marL="1828800" algn="ctr" defTabSz="873125" rtl="0" fontAlgn="base">
        <a:spcBef>
          <a:spcPct val="0"/>
        </a:spcBef>
        <a:spcAft>
          <a:spcPct val="0"/>
        </a:spcAft>
        <a:defRPr sz="4200">
          <a:solidFill>
            <a:schemeClr val="tx2"/>
          </a:solidFill>
          <a:latin typeface="Times New Roman" pitchFamily="18" charset="0"/>
        </a:defRPr>
      </a:lvl9pPr>
    </p:titleStyle>
    <p:bodyStyle>
      <a:lvl1pPr marL="327025" indent="-327025" algn="l" defTabSz="873125" rtl="0" eaLnBrk="0" fontAlgn="base" hangingPunct="0">
        <a:spcBef>
          <a:spcPct val="20000"/>
        </a:spcBef>
        <a:spcAft>
          <a:spcPct val="0"/>
        </a:spcAft>
        <a:buChar char="•"/>
        <a:defRPr sz="3100">
          <a:solidFill>
            <a:schemeClr val="tx1"/>
          </a:solidFill>
          <a:latin typeface="+mn-lt"/>
          <a:ea typeface="+mn-ea"/>
          <a:cs typeface="+mn-cs"/>
        </a:defRPr>
      </a:lvl1pPr>
      <a:lvl2pPr marL="709613" indent="-273050" algn="l" defTabSz="873125" rtl="0" eaLnBrk="0" fontAlgn="base" hangingPunct="0">
        <a:spcBef>
          <a:spcPct val="20000"/>
        </a:spcBef>
        <a:spcAft>
          <a:spcPct val="0"/>
        </a:spcAft>
        <a:buChar char="–"/>
        <a:defRPr sz="2700">
          <a:solidFill>
            <a:schemeClr val="tx1"/>
          </a:solidFill>
          <a:latin typeface="+mn-lt"/>
        </a:defRPr>
      </a:lvl2pPr>
      <a:lvl3pPr marL="1092200" indent="-219075" algn="l" defTabSz="873125" rtl="0" eaLnBrk="0" fontAlgn="base" hangingPunct="0">
        <a:spcBef>
          <a:spcPct val="20000"/>
        </a:spcBef>
        <a:spcAft>
          <a:spcPct val="0"/>
        </a:spcAft>
        <a:buChar char="•"/>
        <a:defRPr sz="2300">
          <a:solidFill>
            <a:schemeClr val="tx1"/>
          </a:solidFill>
          <a:latin typeface="+mn-lt"/>
        </a:defRPr>
      </a:lvl3pPr>
      <a:lvl4pPr marL="1527175" indent="-217488" algn="l" defTabSz="873125" rtl="0" eaLnBrk="0" fontAlgn="base" hangingPunct="0">
        <a:spcBef>
          <a:spcPct val="20000"/>
        </a:spcBef>
        <a:spcAft>
          <a:spcPct val="0"/>
        </a:spcAft>
        <a:buChar char="–"/>
        <a:defRPr sz="1900">
          <a:solidFill>
            <a:schemeClr val="tx1"/>
          </a:solidFill>
          <a:latin typeface="+mn-lt"/>
        </a:defRPr>
      </a:lvl4pPr>
      <a:lvl5pPr marL="1963738" indent="-219075" algn="l" defTabSz="873125" rtl="0" eaLnBrk="0" fontAlgn="base" hangingPunct="0">
        <a:spcBef>
          <a:spcPct val="20000"/>
        </a:spcBef>
        <a:spcAft>
          <a:spcPct val="0"/>
        </a:spcAft>
        <a:buChar char="»"/>
        <a:defRPr sz="1900">
          <a:solidFill>
            <a:schemeClr val="tx1"/>
          </a:solidFill>
          <a:latin typeface="+mn-lt"/>
        </a:defRPr>
      </a:lvl5pPr>
      <a:lvl6pPr marL="2420938" indent="-219075" algn="l" defTabSz="873125" rtl="0" fontAlgn="base">
        <a:spcBef>
          <a:spcPct val="20000"/>
        </a:spcBef>
        <a:spcAft>
          <a:spcPct val="0"/>
        </a:spcAft>
        <a:buChar char="»"/>
        <a:defRPr sz="1900">
          <a:solidFill>
            <a:schemeClr val="tx1"/>
          </a:solidFill>
          <a:latin typeface="+mn-lt"/>
        </a:defRPr>
      </a:lvl6pPr>
      <a:lvl7pPr marL="2878138" indent="-219075" algn="l" defTabSz="873125" rtl="0" fontAlgn="base">
        <a:spcBef>
          <a:spcPct val="20000"/>
        </a:spcBef>
        <a:spcAft>
          <a:spcPct val="0"/>
        </a:spcAft>
        <a:buChar char="»"/>
        <a:defRPr sz="1900">
          <a:solidFill>
            <a:schemeClr val="tx1"/>
          </a:solidFill>
          <a:latin typeface="+mn-lt"/>
        </a:defRPr>
      </a:lvl7pPr>
      <a:lvl8pPr marL="3335338" indent="-219075" algn="l" defTabSz="873125" rtl="0" fontAlgn="base">
        <a:spcBef>
          <a:spcPct val="20000"/>
        </a:spcBef>
        <a:spcAft>
          <a:spcPct val="0"/>
        </a:spcAft>
        <a:buChar char="»"/>
        <a:defRPr sz="1900">
          <a:solidFill>
            <a:schemeClr val="tx1"/>
          </a:solidFill>
          <a:latin typeface="+mn-lt"/>
        </a:defRPr>
      </a:lvl8pPr>
      <a:lvl9pPr marL="3792538" indent="-219075" algn="l" defTabSz="873125" rtl="0" fontAlgn="base">
        <a:spcBef>
          <a:spcPct val="20000"/>
        </a:spcBef>
        <a:spcAft>
          <a:spcPct val="0"/>
        </a:spcAft>
        <a:buChar char="»"/>
        <a:defRPr sz="19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1360496"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ctr" anchorCtr="0" compatLnSpc="1">
            <a:prstTxWarp prst="textNoShape">
              <a:avLst/>
            </a:prstTxWarp>
          </a:bodyPr>
          <a:lstStyle/>
          <a:p>
            <a:pPr lvl="0"/>
            <a:r>
              <a:rPr lang="da-DK" altLang="da-DK"/>
              <a:t>Click to edit Master title style</a:t>
            </a:r>
          </a:p>
        </p:txBody>
      </p:sp>
      <p:sp>
        <p:nvSpPr>
          <p:cNvPr id="43011" name="Rectangle 3"/>
          <p:cNvSpPr>
            <a:spLocks noGrp="1" noChangeArrowheads="1"/>
          </p:cNvSpPr>
          <p:nvPr>
            <p:ph type="body" idx="1"/>
          </p:nvPr>
        </p:nvSpPr>
        <p:spPr bwMode="auto">
          <a:xfrm>
            <a:off x="1360496" y="1600206"/>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a:extLst>
              <a:ext uri="{FF2B5EF4-FFF2-40B4-BE49-F238E27FC236}">
                <a16:creationId xmlns:a16="http://schemas.microsoft.com/office/drawing/2014/main" id="{1338D506-646E-407F-A47D-7DCEBF89C189}"/>
              </a:ext>
            </a:extLst>
          </p:cNvPr>
          <p:cNvSpPr>
            <a:spLocks noGrp="1" noChangeArrowheads="1"/>
          </p:cNvSpPr>
          <p:nvPr>
            <p:ph type="dt" sz="half" idx="2"/>
          </p:nvPr>
        </p:nvSpPr>
        <p:spPr bwMode="auto">
          <a:xfrm>
            <a:off x="3384558" y="6400800"/>
            <a:ext cx="3141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t" anchorCtr="0" compatLnSpc="1">
            <a:prstTxWarp prst="textNoShape">
              <a:avLst/>
            </a:prstTxWarp>
          </a:bodyPr>
          <a:lstStyle>
            <a:lvl1pPr algn="ctr" defTabSz="955540" eaLnBrk="1" hangingPunct="1">
              <a:defRPr sz="1300" noProof="1">
                <a:solidFill>
                  <a:srgbClr val="000000"/>
                </a:solidFill>
                <a:latin typeface="Arial" charset="0"/>
                <a:ea typeface="ＭＳ Ｐゴシック" pitchFamily="28" charset="-128"/>
                <a:cs typeface="+mn-cs"/>
              </a:defRPr>
            </a:lvl1pPr>
          </a:lstStyle>
          <a:p>
            <a:pPr fontAlgn="base">
              <a:spcBef>
                <a:spcPct val="0"/>
              </a:spcBef>
              <a:spcAft>
                <a:spcPct val="0"/>
              </a:spcAft>
              <a:defRPr/>
            </a:pPr>
            <a:endParaRPr lang="da-DK" altLang="da-DK"/>
          </a:p>
        </p:txBody>
      </p:sp>
      <p:sp>
        <p:nvSpPr>
          <p:cNvPr id="1029" name="Rectangle 5">
            <a:extLst>
              <a:ext uri="{FF2B5EF4-FFF2-40B4-BE49-F238E27FC236}">
                <a16:creationId xmlns:a16="http://schemas.microsoft.com/office/drawing/2014/main" id="{59B62A5B-5CA6-4F46-BCA9-7B2BAF811230}"/>
              </a:ext>
            </a:extLst>
          </p:cNvPr>
          <p:cNvSpPr>
            <a:spLocks noGrp="1" noChangeArrowheads="1"/>
          </p:cNvSpPr>
          <p:nvPr>
            <p:ph type="ftr" sz="quarter" idx="3"/>
          </p:nvPr>
        </p:nvSpPr>
        <p:spPr bwMode="auto">
          <a:xfrm>
            <a:off x="3384550" y="6248416"/>
            <a:ext cx="313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t" anchorCtr="0" compatLnSpc="1">
            <a:prstTxWarp prst="textNoShape">
              <a:avLst/>
            </a:prstTxWarp>
          </a:bodyPr>
          <a:lstStyle>
            <a:lvl1pPr algn="ctr" defTabSz="955540" eaLnBrk="1" hangingPunct="1">
              <a:defRPr sz="1300" noProof="1">
                <a:solidFill>
                  <a:srgbClr val="000000"/>
                </a:solidFill>
                <a:latin typeface="Arial" charset="0"/>
                <a:ea typeface="ＭＳ Ｐゴシック" pitchFamily="28" charset="-128"/>
                <a:cs typeface="+mn-cs"/>
              </a:defRPr>
            </a:lvl1pPr>
          </a:lstStyle>
          <a:p>
            <a:pPr fontAlgn="base">
              <a:spcBef>
                <a:spcPct val="0"/>
              </a:spcBef>
              <a:spcAft>
                <a:spcPct val="0"/>
              </a:spcAft>
              <a:defRPr/>
            </a:pPr>
            <a:endParaRPr lang="da-DK" altLang="da-DK"/>
          </a:p>
        </p:txBody>
      </p:sp>
      <p:sp>
        <p:nvSpPr>
          <p:cNvPr id="1030" name="Rectangle 6">
            <a:extLst>
              <a:ext uri="{FF2B5EF4-FFF2-40B4-BE49-F238E27FC236}">
                <a16:creationId xmlns:a16="http://schemas.microsoft.com/office/drawing/2014/main" id="{123E02BE-BF3B-48D4-B909-988C8674C656}"/>
              </a:ext>
            </a:extLst>
          </p:cNvPr>
          <p:cNvSpPr>
            <a:spLocks noGrp="1" noChangeArrowheads="1"/>
          </p:cNvSpPr>
          <p:nvPr>
            <p:ph type="sldNum" sz="quarter" idx="4"/>
          </p:nvPr>
        </p:nvSpPr>
        <p:spPr bwMode="auto">
          <a:xfrm>
            <a:off x="3384550" y="6610350"/>
            <a:ext cx="313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t" anchorCtr="0" compatLnSpc="1">
            <a:prstTxWarp prst="textNoShape">
              <a:avLst/>
            </a:prstTxWarp>
          </a:bodyPr>
          <a:lstStyle>
            <a:lvl1pPr algn="ctr" defTabSz="954088" eaLnBrk="1" hangingPunct="1">
              <a:defRPr sz="1300">
                <a:solidFill>
                  <a:srgbClr val="000000"/>
                </a:solidFill>
                <a:cs typeface="Arial" charset="0"/>
              </a:defRPr>
            </a:lvl1pPr>
          </a:lstStyle>
          <a:p>
            <a:pPr fontAlgn="base">
              <a:spcBef>
                <a:spcPct val="0"/>
              </a:spcBef>
              <a:spcAft>
                <a:spcPct val="0"/>
              </a:spcAft>
            </a:pPr>
            <a:fld id="{8F9A5728-5DA0-4C14-9BC4-5A396CE899CE}" type="slidenum">
              <a:rPr lang="da-DK" altLang="da-DK"/>
              <a:pPr fontAlgn="base">
                <a:spcBef>
                  <a:spcPct val="0"/>
                </a:spcBef>
                <a:spcAft>
                  <a:spcPct val="0"/>
                </a:spcAft>
              </a:pPr>
              <a:t>‹nr.›</a:t>
            </a:fld>
            <a:endParaRPr lang="da-DK" altLang="da-DK"/>
          </a:p>
        </p:txBody>
      </p:sp>
    </p:spTree>
    <p:extLst>
      <p:ext uri="{BB962C8B-B14F-4D97-AF65-F5344CB8AC3E}">
        <p14:creationId xmlns:p14="http://schemas.microsoft.com/office/powerpoint/2010/main" val="581794869"/>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Lst>
  <p:txStyles>
    <p:titleStyle>
      <a:lvl1pPr algn="l" defTabSz="954088" rtl="0" eaLnBrk="0" fontAlgn="base" hangingPunct="0">
        <a:spcBef>
          <a:spcPct val="0"/>
        </a:spcBef>
        <a:spcAft>
          <a:spcPct val="0"/>
        </a:spcAft>
        <a:defRPr sz="3400">
          <a:solidFill>
            <a:schemeClr val="tx2"/>
          </a:solidFill>
          <a:latin typeface="+mj-lt"/>
          <a:ea typeface="+mj-ea"/>
          <a:cs typeface="+mj-cs"/>
        </a:defRPr>
      </a:lvl1pPr>
      <a:lvl2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2pPr>
      <a:lvl3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3pPr>
      <a:lvl4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4pPr>
      <a:lvl5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5pPr>
      <a:lvl6pPr marL="456374" algn="l" defTabSz="955540" rtl="0" fontAlgn="base">
        <a:spcBef>
          <a:spcPct val="0"/>
        </a:spcBef>
        <a:spcAft>
          <a:spcPct val="0"/>
        </a:spcAft>
        <a:defRPr sz="3400">
          <a:solidFill>
            <a:schemeClr val="tx2"/>
          </a:solidFill>
          <a:latin typeface="Arial" charset="0"/>
          <a:ea typeface="ＭＳ Ｐゴシック" pitchFamily="28" charset="-128"/>
        </a:defRPr>
      </a:lvl6pPr>
      <a:lvl7pPr marL="912750" algn="l" defTabSz="955540" rtl="0" fontAlgn="base">
        <a:spcBef>
          <a:spcPct val="0"/>
        </a:spcBef>
        <a:spcAft>
          <a:spcPct val="0"/>
        </a:spcAft>
        <a:defRPr sz="3400">
          <a:solidFill>
            <a:schemeClr val="tx2"/>
          </a:solidFill>
          <a:latin typeface="Arial" charset="0"/>
          <a:ea typeface="ＭＳ Ｐゴシック" pitchFamily="28" charset="-128"/>
        </a:defRPr>
      </a:lvl7pPr>
      <a:lvl8pPr marL="1369130" algn="l" defTabSz="955540" rtl="0" fontAlgn="base">
        <a:spcBef>
          <a:spcPct val="0"/>
        </a:spcBef>
        <a:spcAft>
          <a:spcPct val="0"/>
        </a:spcAft>
        <a:defRPr sz="3400">
          <a:solidFill>
            <a:schemeClr val="tx2"/>
          </a:solidFill>
          <a:latin typeface="Arial" charset="0"/>
          <a:ea typeface="ＭＳ Ｐゴシック" pitchFamily="28" charset="-128"/>
        </a:defRPr>
      </a:lvl8pPr>
      <a:lvl9pPr marL="1825503" algn="l" defTabSz="955540" rtl="0" fontAlgn="base">
        <a:spcBef>
          <a:spcPct val="0"/>
        </a:spcBef>
        <a:spcAft>
          <a:spcPct val="0"/>
        </a:spcAft>
        <a:defRPr sz="3400">
          <a:solidFill>
            <a:schemeClr val="tx2"/>
          </a:solidFill>
          <a:latin typeface="Arial" charset="0"/>
          <a:ea typeface="ＭＳ Ｐゴシック" pitchFamily="28" charset="-128"/>
        </a:defRPr>
      </a:lvl9pPr>
    </p:titleStyle>
    <p:bodyStyle>
      <a:lvl1pPr marL="196850" indent="-196850" algn="l" defTabSz="954088"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1663" indent="-203200" algn="l" defTabSz="954088"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3775" indent="-192088" algn="l" defTabSz="954088"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89063" indent="-193675" algn="l" defTabSz="954088"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2288" indent="-193675" algn="l" defTabSz="954088"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0187" indent="-194912" algn="l" defTabSz="955540" rtl="0" fontAlgn="base">
        <a:spcBef>
          <a:spcPct val="20000"/>
        </a:spcBef>
        <a:spcAft>
          <a:spcPct val="0"/>
        </a:spcAft>
        <a:buFont typeface="Times" pitchFamily="18" charset="0"/>
        <a:buChar char="•"/>
        <a:defRPr sz="1600">
          <a:solidFill>
            <a:schemeClr val="tx1"/>
          </a:solidFill>
          <a:latin typeface="+mn-lt"/>
          <a:ea typeface="+mn-ea"/>
        </a:defRPr>
      </a:lvl6pPr>
      <a:lvl7pPr marL="2706564" indent="-194912" algn="l" defTabSz="955540" rtl="0" fontAlgn="base">
        <a:spcBef>
          <a:spcPct val="20000"/>
        </a:spcBef>
        <a:spcAft>
          <a:spcPct val="0"/>
        </a:spcAft>
        <a:buFont typeface="Times" pitchFamily="18" charset="0"/>
        <a:buChar char="•"/>
        <a:defRPr sz="1600">
          <a:solidFill>
            <a:schemeClr val="tx1"/>
          </a:solidFill>
          <a:latin typeface="+mn-lt"/>
          <a:ea typeface="+mn-ea"/>
        </a:defRPr>
      </a:lvl7pPr>
      <a:lvl8pPr marL="3162941" indent="-194912" algn="l" defTabSz="955540" rtl="0" fontAlgn="base">
        <a:spcBef>
          <a:spcPct val="20000"/>
        </a:spcBef>
        <a:spcAft>
          <a:spcPct val="0"/>
        </a:spcAft>
        <a:buFont typeface="Times" pitchFamily="18" charset="0"/>
        <a:buChar char="•"/>
        <a:defRPr sz="1600">
          <a:solidFill>
            <a:schemeClr val="tx1"/>
          </a:solidFill>
          <a:latin typeface="+mn-lt"/>
          <a:ea typeface="+mn-ea"/>
        </a:defRPr>
      </a:lvl8pPr>
      <a:lvl9pPr marL="3619316" indent="-194912" algn="l" defTabSz="955540"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2750" rtl="0" eaLnBrk="1" latinLnBrk="0" hangingPunct="1">
        <a:defRPr sz="1800" kern="1200">
          <a:solidFill>
            <a:schemeClr val="tx1"/>
          </a:solidFill>
          <a:latin typeface="+mn-lt"/>
          <a:ea typeface="+mn-ea"/>
          <a:cs typeface="+mn-cs"/>
        </a:defRPr>
      </a:lvl1pPr>
      <a:lvl2pPr marL="456374" algn="l" defTabSz="912750" rtl="0" eaLnBrk="1" latinLnBrk="0" hangingPunct="1">
        <a:defRPr sz="1800" kern="1200">
          <a:solidFill>
            <a:schemeClr val="tx1"/>
          </a:solidFill>
          <a:latin typeface="+mn-lt"/>
          <a:ea typeface="+mn-ea"/>
          <a:cs typeface="+mn-cs"/>
        </a:defRPr>
      </a:lvl2pPr>
      <a:lvl3pPr marL="912750" algn="l" defTabSz="912750" rtl="0" eaLnBrk="1" latinLnBrk="0" hangingPunct="1">
        <a:defRPr sz="1800" kern="1200">
          <a:solidFill>
            <a:schemeClr val="tx1"/>
          </a:solidFill>
          <a:latin typeface="+mn-lt"/>
          <a:ea typeface="+mn-ea"/>
          <a:cs typeface="+mn-cs"/>
        </a:defRPr>
      </a:lvl3pPr>
      <a:lvl4pPr marL="1369130" algn="l" defTabSz="912750" rtl="0" eaLnBrk="1" latinLnBrk="0" hangingPunct="1">
        <a:defRPr sz="1800" kern="1200">
          <a:solidFill>
            <a:schemeClr val="tx1"/>
          </a:solidFill>
          <a:latin typeface="+mn-lt"/>
          <a:ea typeface="+mn-ea"/>
          <a:cs typeface="+mn-cs"/>
        </a:defRPr>
      </a:lvl4pPr>
      <a:lvl5pPr marL="1825503" algn="l" defTabSz="912750" rtl="0" eaLnBrk="1" latinLnBrk="0" hangingPunct="1">
        <a:defRPr sz="1800" kern="1200">
          <a:solidFill>
            <a:schemeClr val="tx1"/>
          </a:solidFill>
          <a:latin typeface="+mn-lt"/>
          <a:ea typeface="+mn-ea"/>
          <a:cs typeface="+mn-cs"/>
        </a:defRPr>
      </a:lvl5pPr>
      <a:lvl6pPr marL="2281881" algn="l" defTabSz="912750" rtl="0" eaLnBrk="1" latinLnBrk="0" hangingPunct="1">
        <a:defRPr sz="1800" kern="1200">
          <a:solidFill>
            <a:schemeClr val="tx1"/>
          </a:solidFill>
          <a:latin typeface="+mn-lt"/>
          <a:ea typeface="+mn-ea"/>
          <a:cs typeface="+mn-cs"/>
        </a:defRPr>
      </a:lvl6pPr>
      <a:lvl7pPr marL="2738258" algn="l" defTabSz="912750" rtl="0" eaLnBrk="1" latinLnBrk="0" hangingPunct="1">
        <a:defRPr sz="1800" kern="1200">
          <a:solidFill>
            <a:schemeClr val="tx1"/>
          </a:solidFill>
          <a:latin typeface="+mn-lt"/>
          <a:ea typeface="+mn-ea"/>
          <a:cs typeface="+mn-cs"/>
        </a:defRPr>
      </a:lvl7pPr>
      <a:lvl8pPr marL="3194631" algn="l" defTabSz="912750" rtl="0" eaLnBrk="1" latinLnBrk="0" hangingPunct="1">
        <a:defRPr sz="1800" kern="1200">
          <a:solidFill>
            <a:schemeClr val="tx1"/>
          </a:solidFill>
          <a:latin typeface="+mn-lt"/>
          <a:ea typeface="+mn-ea"/>
          <a:cs typeface="+mn-cs"/>
        </a:defRPr>
      </a:lvl8pPr>
      <a:lvl9pPr marL="3651009" algn="l" defTabSz="91275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7730DD4-C1BF-4EA0-8C69-3DCF2A2D23FA}"/>
              </a:ext>
            </a:extLst>
          </p:cNvPr>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71683" name="Rectangle 3">
            <a:extLst>
              <a:ext uri="{FF2B5EF4-FFF2-40B4-BE49-F238E27FC236}">
                <a16:creationId xmlns:a16="http://schemas.microsoft.com/office/drawing/2014/main" id="{66A2FC45-1529-4C65-9ED9-739FBD4FBA7D}"/>
              </a:ext>
            </a:extLst>
          </p:cNvPr>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a:extLst>
              <a:ext uri="{FF2B5EF4-FFF2-40B4-BE49-F238E27FC236}">
                <a16:creationId xmlns:a16="http://schemas.microsoft.com/office/drawing/2014/main" id="{717D9206-2ADB-4FD5-86B1-DACD2702E858}"/>
              </a:ext>
            </a:extLst>
          </p:cNvPr>
          <p:cNvSpPr>
            <a:spLocks noGrp="1" noChangeArrowheads="1"/>
          </p:cNvSpPr>
          <p:nvPr>
            <p:ph type="dt" sz="half" idx="2"/>
          </p:nvPr>
        </p:nvSpPr>
        <p:spPr bwMode="auto">
          <a:xfrm>
            <a:off x="3384550" y="6400800"/>
            <a:ext cx="314166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Arial" charset="0"/>
                <a:ea typeface="ＭＳ Ｐゴシック" pitchFamily="28" charset="-128"/>
                <a:cs typeface="+mn-cs"/>
              </a:defRPr>
            </a:lvl1pPr>
          </a:lstStyle>
          <a:p>
            <a:pPr>
              <a:defRPr/>
            </a:pPr>
            <a:endParaRPr lang="en-US" altLang="da-DK"/>
          </a:p>
        </p:txBody>
      </p:sp>
      <p:sp>
        <p:nvSpPr>
          <p:cNvPr id="1029" name="Rectangle 5">
            <a:extLst>
              <a:ext uri="{FF2B5EF4-FFF2-40B4-BE49-F238E27FC236}">
                <a16:creationId xmlns:a16="http://schemas.microsoft.com/office/drawing/2014/main" id="{5D1A8334-E4CB-4946-AE51-1E78541B025A}"/>
              </a:ext>
            </a:extLst>
          </p:cNvPr>
          <p:cNvSpPr>
            <a:spLocks noGrp="1" noChangeArrowheads="1"/>
          </p:cNvSpPr>
          <p:nvPr>
            <p:ph type="ftr" sz="quarter" idx="3"/>
          </p:nvPr>
        </p:nvSpPr>
        <p:spPr bwMode="auto">
          <a:xfrm>
            <a:off x="3384550" y="6248400"/>
            <a:ext cx="31369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Arial" charset="0"/>
                <a:ea typeface="ＭＳ Ｐゴシック" pitchFamily="28" charset="-128"/>
                <a:cs typeface="+mn-cs"/>
              </a:defRPr>
            </a:lvl1pPr>
          </a:lstStyle>
          <a:p>
            <a:pPr>
              <a:defRPr/>
            </a:pPr>
            <a:endParaRPr lang="en-US" altLang="da-DK"/>
          </a:p>
        </p:txBody>
      </p:sp>
      <p:sp>
        <p:nvSpPr>
          <p:cNvPr id="1030" name="Rectangle 6">
            <a:extLst>
              <a:ext uri="{FF2B5EF4-FFF2-40B4-BE49-F238E27FC236}">
                <a16:creationId xmlns:a16="http://schemas.microsoft.com/office/drawing/2014/main" id="{8558977F-B335-43CA-B00E-1E308A6040C2}"/>
              </a:ext>
            </a:extLst>
          </p:cNvPr>
          <p:cNvSpPr>
            <a:spLocks noGrp="1" noChangeArrowheads="1"/>
          </p:cNvSpPr>
          <p:nvPr>
            <p:ph type="sldNum" sz="quarter" idx="4"/>
          </p:nvPr>
        </p:nvSpPr>
        <p:spPr bwMode="auto">
          <a:xfrm>
            <a:off x="3384550" y="6610350"/>
            <a:ext cx="31369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defRPr>
            </a:lvl1pPr>
          </a:lstStyle>
          <a:p>
            <a:pPr>
              <a:defRPr/>
            </a:pPr>
            <a:fld id="{DA2A4508-B8A4-4B60-8EF8-8D3F594A4D45}" type="slidenum">
              <a:rPr lang="da-DK" altLang="da-DK"/>
              <a:pPr>
                <a:defRPr/>
              </a:pPr>
              <a:t>‹nr.›</a:t>
            </a:fld>
            <a:endParaRPr lang="da-DK" altLang="da-DK"/>
          </a:p>
        </p:txBody>
      </p:sp>
      <p:sp>
        <p:nvSpPr>
          <p:cNvPr id="1032" name="Text Box 11">
            <a:extLst>
              <a:ext uri="{FF2B5EF4-FFF2-40B4-BE49-F238E27FC236}">
                <a16:creationId xmlns:a16="http://schemas.microsoft.com/office/drawing/2014/main" id="{1B7DDCB9-3869-45B2-9B29-52C46185BB10}"/>
              </a:ext>
            </a:extLst>
          </p:cNvPr>
          <p:cNvSpPr txBox="1">
            <a:spLocks noChangeArrowheads="1"/>
          </p:cNvSpPr>
          <p:nvPr userDrawn="1"/>
        </p:nvSpPr>
        <p:spPr bwMode="auto">
          <a:xfrm>
            <a:off x="7839075" y="6302375"/>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ctr" eaLnBrk="1" hangingPunct="1">
              <a:spcBef>
                <a:spcPct val="50000"/>
              </a:spcBef>
              <a:defRPr/>
            </a:pPr>
            <a:r>
              <a:rPr lang="da-DK" altLang="da-DK">
                <a:solidFill>
                  <a:srgbClr val="93130C"/>
                </a:solidFill>
                <a:latin typeface="Verdana" pitchFamily="34" charset="0"/>
              </a:rPr>
              <a:t>Gringer Inc</a:t>
            </a:r>
            <a:endParaRPr lang="da-DK" altLang="da-DK" noProof="1">
              <a:solidFill>
                <a:srgbClr val="93130C"/>
              </a:solidFill>
              <a:latin typeface="Verdana" pitchFamily="34" charset="0"/>
            </a:endParaRPr>
          </a:p>
        </p:txBody>
      </p:sp>
    </p:spTree>
    <p:extLst>
      <p:ext uri="{BB962C8B-B14F-4D97-AF65-F5344CB8AC3E}">
        <p14:creationId xmlns:p14="http://schemas.microsoft.com/office/powerpoint/2010/main" val="1213440682"/>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Lst>
  <p:txStyles>
    <p:titleStyle>
      <a:lvl1pPr algn="l" rtl="0" eaLnBrk="0" fontAlgn="base" hangingPunct="0">
        <a:spcBef>
          <a:spcPct val="0"/>
        </a:spcBef>
        <a:spcAft>
          <a:spcPct val="0"/>
        </a:spcAft>
        <a:defRPr sz="3200">
          <a:solidFill>
            <a:schemeClr val="tx2"/>
          </a:solidFill>
          <a:latin typeface="+mj-lt"/>
          <a:ea typeface="+mj-ea"/>
          <a:cs typeface="ＭＳ Ｐゴシック" charset="-128"/>
        </a:defRPr>
      </a:lvl1pPr>
      <a:lvl2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5pPr>
      <a:lvl6pPr marL="457200" algn="l" rtl="0" fontAlgn="base">
        <a:spcBef>
          <a:spcPct val="0"/>
        </a:spcBef>
        <a:spcAft>
          <a:spcPct val="0"/>
        </a:spcAft>
        <a:defRPr sz="3200">
          <a:solidFill>
            <a:schemeClr val="tx2"/>
          </a:solidFill>
          <a:latin typeface="Arial" charset="0"/>
          <a:ea typeface="ＭＳ Ｐゴシック" pitchFamily="28" charset="-128"/>
        </a:defRPr>
      </a:lvl6pPr>
      <a:lvl7pPr marL="914400" algn="l" rtl="0" fontAlgn="base">
        <a:spcBef>
          <a:spcPct val="0"/>
        </a:spcBef>
        <a:spcAft>
          <a:spcPct val="0"/>
        </a:spcAft>
        <a:defRPr sz="3200">
          <a:solidFill>
            <a:schemeClr val="tx2"/>
          </a:solidFill>
          <a:latin typeface="Arial" charset="0"/>
          <a:ea typeface="ＭＳ Ｐゴシック" pitchFamily="28" charset="-128"/>
        </a:defRPr>
      </a:lvl7pPr>
      <a:lvl8pPr marL="1371600" algn="l" rtl="0" fontAlgn="base">
        <a:spcBef>
          <a:spcPct val="0"/>
        </a:spcBef>
        <a:spcAft>
          <a:spcPct val="0"/>
        </a:spcAft>
        <a:defRPr sz="3200">
          <a:solidFill>
            <a:schemeClr val="tx2"/>
          </a:solidFill>
          <a:latin typeface="Arial" charset="0"/>
          <a:ea typeface="ＭＳ Ｐゴシック" pitchFamily="28" charset="-128"/>
        </a:defRPr>
      </a:lvl8pPr>
      <a:lvl9pPr marL="1828800" algn="l" rtl="0" fontAlgn="base">
        <a:spcBef>
          <a:spcPct val="0"/>
        </a:spcBef>
        <a:spcAft>
          <a:spcPct val="0"/>
        </a:spcAft>
        <a:defRPr sz="3200">
          <a:solidFill>
            <a:schemeClr val="tx2"/>
          </a:solidFill>
          <a:latin typeface="Arial" charset="0"/>
          <a:ea typeface="ＭＳ Ｐゴシック" pitchFamily="28" charset="-128"/>
        </a:defRPr>
      </a:lvl9pPr>
    </p:titleStyle>
    <p:bodyStyle>
      <a:lvl1pPr marL="188913" indent="-188913"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cs typeface="ＭＳ Ｐゴシック" charset="-128"/>
        </a:defRPr>
      </a:lvl1pPr>
      <a:lvl2pPr marL="576263" indent="-196850"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2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2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2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2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1360496"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74755" name="Rectangle 3"/>
          <p:cNvSpPr>
            <a:spLocks noGrp="1" noChangeArrowheads="1"/>
          </p:cNvSpPr>
          <p:nvPr>
            <p:ph type="body" idx="1"/>
          </p:nvPr>
        </p:nvSpPr>
        <p:spPr bwMode="auto">
          <a:xfrm>
            <a:off x="1360496" y="1600206"/>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85350" name="Rectangle 6">
            <a:extLst>
              <a:ext uri="{FF2B5EF4-FFF2-40B4-BE49-F238E27FC236}">
                <a16:creationId xmlns:a16="http://schemas.microsoft.com/office/drawing/2014/main" id="{3D26387B-AB1B-475D-8490-40D7C8F01338}"/>
              </a:ext>
            </a:extLst>
          </p:cNvPr>
          <p:cNvSpPr>
            <a:spLocks noGrp="1" noChangeArrowheads="1"/>
          </p:cNvSpPr>
          <p:nvPr>
            <p:ph type="sldNum" sz="quarter" idx="4"/>
          </p:nvPr>
        </p:nvSpPr>
        <p:spPr bwMode="auto">
          <a:xfrm>
            <a:off x="2936876" y="6237288"/>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pPr>
            <a:fld id="{46726AD2-2472-421B-84D2-DEE00D90C24B}" type="slidenum">
              <a:rPr lang="da-DK" altLang="da-DK"/>
              <a:pPr eaLnBrk="0" fontAlgn="base" hangingPunct="0">
                <a:spcBef>
                  <a:spcPct val="0"/>
                </a:spcBef>
                <a:spcAft>
                  <a:spcPct val="0"/>
                </a:spcAft>
              </a:pPr>
              <a:t>‹nr.›</a:t>
            </a:fld>
            <a:endParaRPr lang="da-DK" altLang="da-DK"/>
          </a:p>
        </p:txBody>
      </p:sp>
      <p:sp>
        <p:nvSpPr>
          <p:cNvPr id="6150" name="Text Box 7">
            <a:extLst>
              <a:ext uri="{FF2B5EF4-FFF2-40B4-BE49-F238E27FC236}">
                <a16:creationId xmlns:a16="http://schemas.microsoft.com/office/drawing/2014/main" id="{C05F278F-8649-4B95-83F8-B7A4139049F1}"/>
              </a:ext>
            </a:extLst>
          </p:cNvPr>
          <p:cNvSpPr txBox="1">
            <a:spLocks noChangeArrowheads="1"/>
          </p:cNvSpPr>
          <p:nvPr/>
        </p:nvSpPr>
        <p:spPr bwMode="auto">
          <a:xfrm>
            <a:off x="7839075" y="6302391"/>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50000"/>
              </a:spcBef>
              <a:spcAft>
                <a:spcPct val="0"/>
              </a:spcAft>
              <a:defRPr/>
            </a:pPr>
            <a:r>
              <a:rPr lang="da-DK" altLang="da-DK" dirty="0">
                <a:solidFill>
                  <a:srgbClr val="93130C"/>
                </a:solidFill>
                <a:latin typeface="Verdana" pitchFamily="34" charset="0"/>
                <a:cs typeface="Arial" pitchFamily="34" charset="0"/>
              </a:rPr>
              <a:t>Gringer Inc</a:t>
            </a:r>
            <a:endParaRPr lang="da-DK" altLang="da-DK" noProof="1">
              <a:solidFill>
                <a:srgbClr val="93130C"/>
              </a:solidFill>
              <a:latin typeface="Verdana" pitchFamily="34" charset="0"/>
              <a:cs typeface="Arial" pitchFamily="34" charset="0"/>
            </a:endParaRPr>
          </a:p>
        </p:txBody>
      </p:sp>
    </p:spTree>
    <p:extLst>
      <p:ext uri="{BB962C8B-B14F-4D97-AF65-F5344CB8AC3E}">
        <p14:creationId xmlns:p14="http://schemas.microsoft.com/office/powerpoint/2010/main" val="62528996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xStyles>
    <p:titleStyle>
      <a:lvl1pPr algn="l" rtl="0" eaLnBrk="0" fontAlgn="base" hangingPunct="0">
        <a:spcBef>
          <a:spcPct val="0"/>
        </a:spcBef>
        <a:spcAft>
          <a:spcPct val="0"/>
        </a:spcAft>
        <a:defRPr sz="32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5pPr>
      <a:lvl6pPr marL="457200" algn="l" rtl="0" fontAlgn="base">
        <a:spcBef>
          <a:spcPct val="0"/>
        </a:spcBef>
        <a:spcAft>
          <a:spcPct val="0"/>
        </a:spcAft>
        <a:defRPr sz="3200">
          <a:solidFill>
            <a:schemeClr val="tx2"/>
          </a:solidFill>
          <a:latin typeface="Arial" pitchFamily="34" charset="0"/>
          <a:ea typeface="ＭＳ Ｐゴシック" pitchFamily="34" charset="-128"/>
        </a:defRPr>
      </a:lvl6pPr>
      <a:lvl7pPr marL="914400" algn="l" rtl="0" fontAlgn="base">
        <a:spcBef>
          <a:spcPct val="0"/>
        </a:spcBef>
        <a:spcAft>
          <a:spcPct val="0"/>
        </a:spcAft>
        <a:defRPr sz="3200">
          <a:solidFill>
            <a:schemeClr val="tx2"/>
          </a:solidFill>
          <a:latin typeface="Arial" pitchFamily="34" charset="0"/>
          <a:ea typeface="ＭＳ Ｐゴシック" pitchFamily="34" charset="-128"/>
        </a:defRPr>
      </a:lvl7pPr>
      <a:lvl8pPr marL="1371600" algn="l" rtl="0" fontAlgn="base">
        <a:spcBef>
          <a:spcPct val="0"/>
        </a:spcBef>
        <a:spcAft>
          <a:spcPct val="0"/>
        </a:spcAft>
        <a:defRPr sz="3200">
          <a:solidFill>
            <a:schemeClr val="tx2"/>
          </a:solidFill>
          <a:latin typeface="Arial" pitchFamily="34" charset="0"/>
          <a:ea typeface="ＭＳ Ｐゴシック" pitchFamily="34" charset="-128"/>
        </a:defRPr>
      </a:lvl8pPr>
      <a:lvl9pPr marL="1828800" algn="l" rtl="0" fontAlgn="base">
        <a:spcBef>
          <a:spcPct val="0"/>
        </a:spcBef>
        <a:spcAft>
          <a:spcPct val="0"/>
        </a:spcAft>
        <a:defRPr sz="3200">
          <a:solidFill>
            <a:schemeClr val="tx2"/>
          </a:solidFill>
          <a:latin typeface="Arial" pitchFamily="34" charset="0"/>
          <a:ea typeface="ＭＳ Ｐゴシック" pitchFamily="34" charset="-128"/>
        </a:defRPr>
      </a:lvl9pPr>
    </p:titleStyle>
    <p:body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cs typeface="+mn-cs"/>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0B07EB-E656-A70C-AB3F-74C4D6818A92}"/>
              </a:ext>
            </a:extLst>
          </p:cNvPr>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4099" name="Rectangle 3">
            <a:extLst>
              <a:ext uri="{FF2B5EF4-FFF2-40B4-BE49-F238E27FC236}">
                <a16:creationId xmlns:a16="http://schemas.microsoft.com/office/drawing/2014/main" id="{504B18E9-622D-76CB-903C-F7145FA24A74}"/>
              </a:ext>
            </a:extLst>
          </p:cNvPr>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a:extLst>
              <a:ext uri="{FF2B5EF4-FFF2-40B4-BE49-F238E27FC236}">
                <a16:creationId xmlns:a16="http://schemas.microsoft.com/office/drawing/2014/main" id="{A2F23CC9-161A-CA96-84C6-EB36111816E4}"/>
              </a:ext>
            </a:extLst>
          </p:cNvPr>
          <p:cNvSpPr>
            <a:spLocks noGrp="1" noChangeArrowheads="1"/>
          </p:cNvSpPr>
          <p:nvPr>
            <p:ph type="dt" sz="half" idx="2"/>
          </p:nvPr>
        </p:nvSpPr>
        <p:spPr bwMode="auto">
          <a:xfrm>
            <a:off x="3384550" y="6400800"/>
            <a:ext cx="314166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Arial" pitchFamily="34" charset="0"/>
              </a:defRPr>
            </a:lvl1pPr>
          </a:lstStyle>
          <a:p>
            <a:pPr>
              <a:defRPr/>
            </a:pPr>
            <a:endParaRPr lang="en-US" altLang="da-DK"/>
          </a:p>
        </p:txBody>
      </p:sp>
      <p:sp>
        <p:nvSpPr>
          <p:cNvPr id="1029" name="Rectangle 5">
            <a:extLst>
              <a:ext uri="{FF2B5EF4-FFF2-40B4-BE49-F238E27FC236}">
                <a16:creationId xmlns:a16="http://schemas.microsoft.com/office/drawing/2014/main" id="{9C92AEF2-2B4C-F3B8-934A-0FA6B987EAD8}"/>
              </a:ext>
            </a:extLst>
          </p:cNvPr>
          <p:cNvSpPr>
            <a:spLocks noGrp="1" noChangeArrowheads="1"/>
          </p:cNvSpPr>
          <p:nvPr>
            <p:ph type="ftr" sz="quarter" idx="3"/>
          </p:nvPr>
        </p:nvSpPr>
        <p:spPr bwMode="auto">
          <a:xfrm>
            <a:off x="3384550" y="6248400"/>
            <a:ext cx="31369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Arial" pitchFamily="34" charset="0"/>
              </a:defRPr>
            </a:lvl1pPr>
          </a:lstStyle>
          <a:p>
            <a:pPr>
              <a:defRPr/>
            </a:pPr>
            <a:endParaRPr lang="en-US" altLang="da-DK"/>
          </a:p>
        </p:txBody>
      </p:sp>
      <p:sp>
        <p:nvSpPr>
          <p:cNvPr id="1030" name="Rectangle 6">
            <a:extLst>
              <a:ext uri="{FF2B5EF4-FFF2-40B4-BE49-F238E27FC236}">
                <a16:creationId xmlns:a16="http://schemas.microsoft.com/office/drawing/2014/main" id="{E7A08593-23E5-1090-AB0E-B3A808AB573E}"/>
              </a:ext>
            </a:extLst>
          </p:cNvPr>
          <p:cNvSpPr>
            <a:spLocks noGrp="1" noChangeArrowheads="1"/>
          </p:cNvSpPr>
          <p:nvPr>
            <p:ph type="sldNum" sz="quarter" idx="4"/>
          </p:nvPr>
        </p:nvSpPr>
        <p:spPr bwMode="auto">
          <a:xfrm>
            <a:off x="3384550" y="6610350"/>
            <a:ext cx="31369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fld id="{56673B9A-C9FE-4334-89B5-F1B9DCC8395C}" type="slidenum">
              <a:rPr lang="da-DK" altLang="da-DK"/>
              <a:pPr/>
              <a:t>‹nr.›</a:t>
            </a:fld>
            <a:endParaRPr lang="da-DK" altLang="da-DK"/>
          </a:p>
        </p:txBody>
      </p:sp>
      <p:pic>
        <p:nvPicPr>
          <p:cNvPr id="4103" name="Picture 5">
            <a:extLst>
              <a:ext uri="{FF2B5EF4-FFF2-40B4-BE49-F238E27FC236}">
                <a16:creationId xmlns:a16="http://schemas.microsoft.com/office/drawing/2014/main" id="{8897F4F5-5194-594F-0973-E1440FFB36C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4648200"/>
            <a:ext cx="2889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9">
            <a:extLst>
              <a:ext uri="{FF2B5EF4-FFF2-40B4-BE49-F238E27FC236}">
                <a16:creationId xmlns:a16="http://schemas.microsoft.com/office/drawing/2014/main" id="{3B266E13-E392-9001-F31D-3A343A3354A2}"/>
              </a:ext>
            </a:extLst>
          </p:cNvPr>
          <p:cNvSpPr txBox="1">
            <a:spLocks noChangeArrowheads="1"/>
          </p:cNvSpPr>
          <p:nvPr userDrawn="1"/>
        </p:nvSpPr>
        <p:spPr bwMode="auto">
          <a:xfrm>
            <a:off x="7839075" y="6302375"/>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defRPr/>
            </a:pPr>
            <a:r>
              <a:rPr lang="da-DK" altLang="da-DK">
                <a:solidFill>
                  <a:srgbClr val="93130C"/>
                </a:solidFill>
                <a:latin typeface="Verdana" pitchFamily="34" charset="0"/>
              </a:rPr>
              <a:t>Gringer Inc</a:t>
            </a:r>
            <a:endParaRPr lang="da-DK" altLang="da-DK" noProof="1">
              <a:solidFill>
                <a:srgbClr val="93130C"/>
              </a:solidFill>
              <a:latin typeface="Verdana" pitchFamily="34" charset="0"/>
            </a:endParaRPr>
          </a:p>
        </p:txBody>
      </p:sp>
    </p:spTree>
    <p:extLst>
      <p:ext uri="{BB962C8B-B14F-4D97-AF65-F5344CB8AC3E}">
        <p14:creationId xmlns:p14="http://schemas.microsoft.com/office/powerpoint/2010/main" val="2474819156"/>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5pPr>
      <a:lvl6pPr marL="457200" algn="l" rtl="0" fontAlgn="base">
        <a:spcBef>
          <a:spcPct val="0"/>
        </a:spcBef>
        <a:spcAft>
          <a:spcPct val="0"/>
        </a:spcAft>
        <a:defRPr sz="3200">
          <a:solidFill>
            <a:schemeClr val="tx2"/>
          </a:solidFill>
          <a:latin typeface="Arial" pitchFamily="34" charset="0"/>
          <a:ea typeface="ＭＳ Ｐゴシック" pitchFamily="34" charset="-128"/>
        </a:defRPr>
      </a:lvl6pPr>
      <a:lvl7pPr marL="914400" algn="l" rtl="0" fontAlgn="base">
        <a:spcBef>
          <a:spcPct val="0"/>
        </a:spcBef>
        <a:spcAft>
          <a:spcPct val="0"/>
        </a:spcAft>
        <a:defRPr sz="3200">
          <a:solidFill>
            <a:schemeClr val="tx2"/>
          </a:solidFill>
          <a:latin typeface="Arial" pitchFamily="34" charset="0"/>
          <a:ea typeface="ＭＳ Ｐゴシック" pitchFamily="34" charset="-128"/>
        </a:defRPr>
      </a:lvl7pPr>
      <a:lvl8pPr marL="1371600" algn="l" rtl="0" fontAlgn="base">
        <a:spcBef>
          <a:spcPct val="0"/>
        </a:spcBef>
        <a:spcAft>
          <a:spcPct val="0"/>
        </a:spcAft>
        <a:defRPr sz="3200">
          <a:solidFill>
            <a:schemeClr val="tx2"/>
          </a:solidFill>
          <a:latin typeface="Arial" pitchFamily="34" charset="0"/>
          <a:ea typeface="ＭＳ Ｐゴシック" pitchFamily="34" charset="-128"/>
        </a:defRPr>
      </a:lvl8pPr>
      <a:lvl9pPr marL="1828800" algn="l" rtl="0" fontAlgn="base">
        <a:spcBef>
          <a:spcPct val="0"/>
        </a:spcBef>
        <a:spcAft>
          <a:spcPct val="0"/>
        </a:spcAft>
        <a:defRPr sz="3200">
          <a:solidFill>
            <a:schemeClr val="tx2"/>
          </a:solidFill>
          <a:latin typeface="Arial" pitchFamily="34" charset="0"/>
          <a:ea typeface="ＭＳ Ｐゴシック" pitchFamily="34" charset="-128"/>
        </a:defRPr>
      </a:lvl9pPr>
    </p:titleStyle>
    <p:bodyStyle>
      <a:lvl1pPr marL="188913" indent="-188913"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cs typeface="+mn-cs"/>
        </a:defRPr>
      </a:lvl1pPr>
      <a:lvl2pPr marL="576263" indent="-196850"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2FF9760-A7D1-5E87-B04F-C26261EDA847}"/>
              </a:ext>
            </a:extLst>
          </p:cNvPr>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19459" name="Rectangle 3">
            <a:extLst>
              <a:ext uri="{FF2B5EF4-FFF2-40B4-BE49-F238E27FC236}">
                <a16:creationId xmlns:a16="http://schemas.microsoft.com/office/drawing/2014/main" id="{BC31826E-6599-2534-94A9-2447EAF46F04}"/>
              </a:ext>
            </a:extLst>
          </p:cNvPr>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a:extLst>
              <a:ext uri="{FF2B5EF4-FFF2-40B4-BE49-F238E27FC236}">
                <a16:creationId xmlns:a16="http://schemas.microsoft.com/office/drawing/2014/main" id="{BB242EFD-8B50-B78A-C048-E2CC14450682}"/>
              </a:ext>
            </a:extLst>
          </p:cNvPr>
          <p:cNvSpPr>
            <a:spLocks noGrp="1" noChangeArrowheads="1"/>
          </p:cNvSpPr>
          <p:nvPr>
            <p:ph type="dt" sz="half" idx="2"/>
          </p:nvPr>
        </p:nvSpPr>
        <p:spPr bwMode="auto">
          <a:xfrm>
            <a:off x="3384550" y="6400800"/>
            <a:ext cx="314166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000000"/>
                </a:solidFill>
                <a:latin typeface="Arial" charset="0"/>
                <a:ea typeface="ＭＳ Ｐゴシック" pitchFamily="28" charset="-128"/>
              </a:defRPr>
            </a:lvl1pPr>
          </a:lstStyle>
          <a:p>
            <a:pPr>
              <a:defRPr/>
            </a:pPr>
            <a:fld id="{20DA1DF2-D45D-4E48-A2C8-AFB3AC5FD75D}" type="datetime1">
              <a:rPr lang="da-DK" altLang="da-DK"/>
              <a:pPr>
                <a:defRPr/>
              </a:pPr>
              <a:t>01-07-2024</a:t>
            </a:fld>
            <a:endParaRPr lang="en-US" altLang="da-DK"/>
          </a:p>
        </p:txBody>
      </p:sp>
      <p:sp>
        <p:nvSpPr>
          <p:cNvPr id="1029" name="Rectangle 5">
            <a:extLst>
              <a:ext uri="{FF2B5EF4-FFF2-40B4-BE49-F238E27FC236}">
                <a16:creationId xmlns:a16="http://schemas.microsoft.com/office/drawing/2014/main" id="{3CE4CD4C-C21C-BE24-7666-2780805EA0BE}"/>
              </a:ext>
            </a:extLst>
          </p:cNvPr>
          <p:cNvSpPr>
            <a:spLocks noGrp="1" noChangeArrowheads="1"/>
          </p:cNvSpPr>
          <p:nvPr>
            <p:ph type="ftr" sz="quarter" idx="3"/>
          </p:nvPr>
        </p:nvSpPr>
        <p:spPr bwMode="auto">
          <a:xfrm>
            <a:off x="3384550" y="6248400"/>
            <a:ext cx="31369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000000"/>
                </a:solidFill>
                <a:latin typeface="Arial" charset="0"/>
                <a:ea typeface="ＭＳ Ｐゴシック" pitchFamily="28" charset="-128"/>
              </a:defRPr>
            </a:lvl1pPr>
          </a:lstStyle>
          <a:p>
            <a:pPr>
              <a:defRPr/>
            </a:pPr>
            <a:endParaRPr lang="en-US" altLang="da-DK"/>
          </a:p>
        </p:txBody>
      </p:sp>
      <p:sp>
        <p:nvSpPr>
          <p:cNvPr id="1030" name="Rectangle 6">
            <a:extLst>
              <a:ext uri="{FF2B5EF4-FFF2-40B4-BE49-F238E27FC236}">
                <a16:creationId xmlns:a16="http://schemas.microsoft.com/office/drawing/2014/main" id="{A50459E0-82E9-29CB-2D5F-619FF49D8368}"/>
              </a:ext>
            </a:extLst>
          </p:cNvPr>
          <p:cNvSpPr>
            <a:spLocks noGrp="1" noChangeArrowheads="1"/>
          </p:cNvSpPr>
          <p:nvPr>
            <p:ph type="sldNum" sz="quarter" idx="4"/>
          </p:nvPr>
        </p:nvSpPr>
        <p:spPr bwMode="auto">
          <a:xfrm>
            <a:off x="3384550" y="6610350"/>
            <a:ext cx="31369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defRPr>
            </a:lvl1pPr>
          </a:lstStyle>
          <a:p>
            <a:fld id="{FEFC08A4-A080-4DDA-8C1C-1416948E8258}" type="slidenum">
              <a:rPr lang="da-DK" altLang="da-DK"/>
              <a:pPr/>
              <a:t>‹nr.›</a:t>
            </a:fld>
            <a:endParaRPr lang="da-DK" altLang="da-DK"/>
          </a:p>
        </p:txBody>
      </p:sp>
      <p:pic>
        <p:nvPicPr>
          <p:cNvPr id="19463" name="Picture 5">
            <a:extLst>
              <a:ext uri="{FF2B5EF4-FFF2-40B4-BE49-F238E27FC236}">
                <a16:creationId xmlns:a16="http://schemas.microsoft.com/office/drawing/2014/main" id="{BC981D13-23B0-85FC-89EA-DF2B44CC8BB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4648200"/>
            <a:ext cx="2889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9">
            <a:extLst>
              <a:ext uri="{FF2B5EF4-FFF2-40B4-BE49-F238E27FC236}">
                <a16:creationId xmlns:a16="http://schemas.microsoft.com/office/drawing/2014/main" id="{3273C108-92A7-5CC7-47D2-E247913E1D2F}"/>
              </a:ext>
            </a:extLst>
          </p:cNvPr>
          <p:cNvSpPr txBox="1">
            <a:spLocks noChangeArrowheads="1"/>
          </p:cNvSpPr>
          <p:nvPr userDrawn="1"/>
        </p:nvSpPr>
        <p:spPr bwMode="auto">
          <a:xfrm>
            <a:off x="7839075" y="6302375"/>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900">
                <a:solidFill>
                  <a:schemeClr val="tx1"/>
                </a:solidFill>
                <a:latin typeface="Arial" charset="0"/>
                <a:ea typeface="ＭＳ Ｐゴシック" pitchFamily="28" charset="-128"/>
              </a:defRPr>
            </a:lvl1pPr>
            <a:lvl2pPr marL="742950" indent="-285750" eaLnBrk="0" hangingPunct="0">
              <a:defRPr sz="1900">
                <a:solidFill>
                  <a:schemeClr val="tx1"/>
                </a:solidFill>
                <a:latin typeface="Arial" charset="0"/>
                <a:ea typeface="ＭＳ Ｐゴシック" pitchFamily="28" charset="-128"/>
              </a:defRPr>
            </a:lvl2pPr>
            <a:lvl3pPr marL="1143000" indent="-228600" eaLnBrk="0" hangingPunct="0">
              <a:defRPr sz="1900">
                <a:solidFill>
                  <a:schemeClr val="tx1"/>
                </a:solidFill>
                <a:latin typeface="Arial" charset="0"/>
                <a:ea typeface="ＭＳ Ｐゴシック" pitchFamily="28" charset="-128"/>
              </a:defRPr>
            </a:lvl3pPr>
            <a:lvl4pPr marL="1600200" indent="-228600" eaLnBrk="0" hangingPunct="0">
              <a:defRPr sz="1900">
                <a:solidFill>
                  <a:schemeClr val="tx1"/>
                </a:solidFill>
                <a:latin typeface="Arial" charset="0"/>
                <a:ea typeface="ＭＳ Ｐゴシック" pitchFamily="28" charset="-128"/>
              </a:defRPr>
            </a:lvl4pPr>
            <a:lvl5pPr marL="2057400" indent="-228600" eaLnBrk="0" hangingPunct="0">
              <a:defRPr sz="19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19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19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19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1900">
                <a:solidFill>
                  <a:schemeClr val="tx1"/>
                </a:solidFill>
                <a:latin typeface="Arial" charset="0"/>
                <a:ea typeface="ＭＳ Ｐゴシック" pitchFamily="28" charset="-128"/>
              </a:defRPr>
            </a:lvl9pPr>
          </a:lstStyle>
          <a:p>
            <a:pPr algn="ctr" eaLnBrk="1" hangingPunct="1">
              <a:spcBef>
                <a:spcPct val="50000"/>
              </a:spcBef>
              <a:defRPr/>
            </a:pPr>
            <a:r>
              <a:rPr lang="da-DK" altLang="da-DK" sz="1800">
                <a:solidFill>
                  <a:srgbClr val="93130C"/>
                </a:solidFill>
                <a:latin typeface="Verdana" pitchFamily="34" charset="0"/>
              </a:rPr>
              <a:t>Gringer Inc</a:t>
            </a:r>
            <a:endParaRPr lang="da-DK" altLang="da-DK" sz="1800" noProof="1">
              <a:solidFill>
                <a:srgbClr val="93130C"/>
              </a:solidFill>
              <a:latin typeface="Verdana" pitchFamily="34" charset="0"/>
            </a:endParaRPr>
          </a:p>
        </p:txBody>
      </p:sp>
    </p:spTree>
    <p:extLst>
      <p:ext uri="{BB962C8B-B14F-4D97-AF65-F5344CB8AC3E}">
        <p14:creationId xmlns:p14="http://schemas.microsoft.com/office/powerpoint/2010/main" val="4280192065"/>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ＭＳ Ｐゴシック" pitchFamily="28" charset="-128"/>
        </a:defRPr>
      </a:lvl2pPr>
      <a:lvl3pPr algn="l" rtl="0" eaLnBrk="0" fontAlgn="base" hangingPunct="0">
        <a:spcBef>
          <a:spcPct val="0"/>
        </a:spcBef>
        <a:spcAft>
          <a:spcPct val="0"/>
        </a:spcAft>
        <a:defRPr sz="3200">
          <a:solidFill>
            <a:schemeClr val="tx2"/>
          </a:solidFill>
          <a:latin typeface="Arial" charset="0"/>
          <a:ea typeface="ＭＳ Ｐゴシック" pitchFamily="28" charset="-128"/>
        </a:defRPr>
      </a:lvl3pPr>
      <a:lvl4pPr algn="l" rtl="0" eaLnBrk="0" fontAlgn="base" hangingPunct="0">
        <a:spcBef>
          <a:spcPct val="0"/>
        </a:spcBef>
        <a:spcAft>
          <a:spcPct val="0"/>
        </a:spcAft>
        <a:defRPr sz="3200">
          <a:solidFill>
            <a:schemeClr val="tx2"/>
          </a:solidFill>
          <a:latin typeface="Arial" charset="0"/>
          <a:ea typeface="ＭＳ Ｐゴシック" pitchFamily="28" charset="-128"/>
        </a:defRPr>
      </a:lvl4pPr>
      <a:lvl5pPr algn="l" rtl="0" eaLnBrk="0" fontAlgn="base" hangingPunct="0">
        <a:spcBef>
          <a:spcPct val="0"/>
        </a:spcBef>
        <a:spcAft>
          <a:spcPct val="0"/>
        </a:spcAft>
        <a:defRPr sz="3200">
          <a:solidFill>
            <a:schemeClr val="tx2"/>
          </a:solidFill>
          <a:latin typeface="Arial" charset="0"/>
          <a:ea typeface="ＭＳ Ｐゴシック" pitchFamily="28" charset="-128"/>
        </a:defRPr>
      </a:lvl5pPr>
      <a:lvl6pPr marL="457200" algn="l" rtl="0" fontAlgn="base">
        <a:spcBef>
          <a:spcPct val="0"/>
        </a:spcBef>
        <a:spcAft>
          <a:spcPct val="0"/>
        </a:spcAft>
        <a:defRPr sz="3200">
          <a:solidFill>
            <a:schemeClr val="tx2"/>
          </a:solidFill>
          <a:latin typeface="Arial" charset="0"/>
          <a:ea typeface="ＭＳ Ｐゴシック" pitchFamily="28" charset="-128"/>
        </a:defRPr>
      </a:lvl6pPr>
      <a:lvl7pPr marL="914400" algn="l" rtl="0" fontAlgn="base">
        <a:spcBef>
          <a:spcPct val="0"/>
        </a:spcBef>
        <a:spcAft>
          <a:spcPct val="0"/>
        </a:spcAft>
        <a:defRPr sz="3200">
          <a:solidFill>
            <a:schemeClr val="tx2"/>
          </a:solidFill>
          <a:latin typeface="Arial" charset="0"/>
          <a:ea typeface="ＭＳ Ｐゴシック" pitchFamily="28" charset="-128"/>
        </a:defRPr>
      </a:lvl7pPr>
      <a:lvl8pPr marL="1371600" algn="l" rtl="0" fontAlgn="base">
        <a:spcBef>
          <a:spcPct val="0"/>
        </a:spcBef>
        <a:spcAft>
          <a:spcPct val="0"/>
        </a:spcAft>
        <a:defRPr sz="3200">
          <a:solidFill>
            <a:schemeClr val="tx2"/>
          </a:solidFill>
          <a:latin typeface="Arial" charset="0"/>
          <a:ea typeface="ＭＳ Ｐゴシック" pitchFamily="28" charset="-128"/>
        </a:defRPr>
      </a:lvl8pPr>
      <a:lvl9pPr marL="1828800" algn="l" rtl="0" fontAlgn="base">
        <a:spcBef>
          <a:spcPct val="0"/>
        </a:spcBef>
        <a:spcAft>
          <a:spcPct val="0"/>
        </a:spcAft>
        <a:defRPr sz="3200">
          <a:solidFill>
            <a:schemeClr val="tx2"/>
          </a:solidFill>
          <a:latin typeface="Arial" charset="0"/>
          <a:ea typeface="ＭＳ Ｐゴシック" pitchFamily="28" charset="-128"/>
        </a:defRPr>
      </a:lvl9pPr>
    </p:titleStyle>
    <p:bodyStyle>
      <a:lvl1pPr marL="188913" indent="-188913"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cs typeface="+mn-cs"/>
        </a:defRPr>
      </a:lvl1pPr>
      <a:lvl2pPr marL="576263" indent="-196850"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1360496"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ctr" anchorCtr="0" compatLnSpc="1">
            <a:prstTxWarp prst="textNoShape">
              <a:avLst/>
            </a:prstTxWarp>
          </a:bodyPr>
          <a:lstStyle/>
          <a:p>
            <a:pPr lvl="0"/>
            <a:r>
              <a:rPr lang="da-DK" altLang="da-DK"/>
              <a:t>Click to edit Master title style</a:t>
            </a:r>
          </a:p>
        </p:txBody>
      </p:sp>
      <p:sp>
        <p:nvSpPr>
          <p:cNvPr id="43011" name="Rectangle 3"/>
          <p:cNvSpPr>
            <a:spLocks noGrp="1" noChangeArrowheads="1"/>
          </p:cNvSpPr>
          <p:nvPr>
            <p:ph type="body" idx="1"/>
          </p:nvPr>
        </p:nvSpPr>
        <p:spPr bwMode="auto">
          <a:xfrm>
            <a:off x="1360496" y="1600206"/>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a:extLst>
              <a:ext uri="{FF2B5EF4-FFF2-40B4-BE49-F238E27FC236}">
                <a16:creationId xmlns:a16="http://schemas.microsoft.com/office/drawing/2014/main" id="{1338D506-646E-407F-A47D-7DCEBF89C189}"/>
              </a:ext>
            </a:extLst>
          </p:cNvPr>
          <p:cNvSpPr>
            <a:spLocks noGrp="1" noChangeArrowheads="1"/>
          </p:cNvSpPr>
          <p:nvPr>
            <p:ph type="dt" sz="half" idx="2"/>
          </p:nvPr>
        </p:nvSpPr>
        <p:spPr bwMode="auto">
          <a:xfrm>
            <a:off x="3384558" y="6400800"/>
            <a:ext cx="3141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t" anchorCtr="0" compatLnSpc="1">
            <a:prstTxWarp prst="textNoShape">
              <a:avLst/>
            </a:prstTxWarp>
          </a:bodyPr>
          <a:lstStyle>
            <a:lvl1pPr algn="ctr" defTabSz="955540" eaLnBrk="1" hangingPunct="1">
              <a:defRPr sz="1300" noProof="1">
                <a:solidFill>
                  <a:srgbClr val="000000"/>
                </a:solidFill>
                <a:latin typeface="Arial" charset="0"/>
                <a:ea typeface="ＭＳ Ｐゴシック" pitchFamily="28" charset="-128"/>
                <a:cs typeface="+mn-cs"/>
              </a:defRPr>
            </a:lvl1pPr>
          </a:lstStyle>
          <a:p>
            <a:pPr fontAlgn="base">
              <a:spcBef>
                <a:spcPct val="0"/>
              </a:spcBef>
              <a:spcAft>
                <a:spcPct val="0"/>
              </a:spcAft>
              <a:defRPr/>
            </a:pPr>
            <a:endParaRPr lang="da-DK" altLang="da-DK"/>
          </a:p>
        </p:txBody>
      </p:sp>
      <p:sp>
        <p:nvSpPr>
          <p:cNvPr id="1029" name="Rectangle 5">
            <a:extLst>
              <a:ext uri="{FF2B5EF4-FFF2-40B4-BE49-F238E27FC236}">
                <a16:creationId xmlns:a16="http://schemas.microsoft.com/office/drawing/2014/main" id="{59B62A5B-5CA6-4F46-BCA9-7B2BAF811230}"/>
              </a:ext>
            </a:extLst>
          </p:cNvPr>
          <p:cNvSpPr>
            <a:spLocks noGrp="1" noChangeArrowheads="1"/>
          </p:cNvSpPr>
          <p:nvPr>
            <p:ph type="ftr" sz="quarter" idx="3"/>
          </p:nvPr>
        </p:nvSpPr>
        <p:spPr bwMode="auto">
          <a:xfrm>
            <a:off x="3384550" y="6248416"/>
            <a:ext cx="313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t" anchorCtr="0" compatLnSpc="1">
            <a:prstTxWarp prst="textNoShape">
              <a:avLst/>
            </a:prstTxWarp>
          </a:bodyPr>
          <a:lstStyle>
            <a:lvl1pPr algn="ctr" defTabSz="955540" eaLnBrk="1" hangingPunct="1">
              <a:defRPr sz="1300" noProof="1">
                <a:solidFill>
                  <a:srgbClr val="000000"/>
                </a:solidFill>
                <a:latin typeface="Arial" charset="0"/>
                <a:ea typeface="ＭＳ Ｐゴシック" pitchFamily="28" charset="-128"/>
                <a:cs typeface="+mn-cs"/>
              </a:defRPr>
            </a:lvl1pPr>
          </a:lstStyle>
          <a:p>
            <a:pPr fontAlgn="base">
              <a:spcBef>
                <a:spcPct val="0"/>
              </a:spcBef>
              <a:spcAft>
                <a:spcPct val="0"/>
              </a:spcAft>
              <a:defRPr/>
            </a:pPr>
            <a:endParaRPr lang="da-DK" altLang="da-DK"/>
          </a:p>
        </p:txBody>
      </p:sp>
      <p:sp>
        <p:nvSpPr>
          <p:cNvPr id="1030" name="Rectangle 6">
            <a:extLst>
              <a:ext uri="{FF2B5EF4-FFF2-40B4-BE49-F238E27FC236}">
                <a16:creationId xmlns:a16="http://schemas.microsoft.com/office/drawing/2014/main" id="{123E02BE-BF3B-48D4-B909-988C8674C656}"/>
              </a:ext>
            </a:extLst>
          </p:cNvPr>
          <p:cNvSpPr>
            <a:spLocks noGrp="1" noChangeArrowheads="1"/>
          </p:cNvSpPr>
          <p:nvPr>
            <p:ph type="sldNum" sz="quarter" idx="4"/>
          </p:nvPr>
        </p:nvSpPr>
        <p:spPr bwMode="auto">
          <a:xfrm>
            <a:off x="3384550" y="6610350"/>
            <a:ext cx="313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t" anchorCtr="0" compatLnSpc="1">
            <a:prstTxWarp prst="textNoShape">
              <a:avLst/>
            </a:prstTxWarp>
          </a:bodyPr>
          <a:lstStyle>
            <a:lvl1pPr algn="ctr" defTabSz="954088" eaLnBrk="1" hangingPunct="1">
              <a:defRPr sz="1300">
                <a:solidFill>
                  <a:srgbClr val="000000"/>
                </a:solidFill>
                <a:cs typeface="Arial" charset="0"/>
              </a:defRPr>
            </a:lvl1pPr>
          </a:lstStyle>
          <a:p>
            <a:pPr fontAlgn="base">
              <a:spcBef>
                <a:spcPct val="0"/>
              </a:spcBef>
              <a:spcAft>
                <a:spcPct val="0"/>
              </a:spcAft>
            </a:pPr>
            <a:fld id="{8F9A5728-5DA0-4C14-9BC4-5A396CE899CE}" type="slidenum">
              <a:rPr lang="da-DK" altLang="da-DK"/>
              <a:pPr fontAlgn="base">
                <a:spcBef>
                  <a:spcPct val="0"/>
                </a:spcBef>
                <a:spcAft>
                  <a:spcPct val="0"/>
                </a:spcAft>
              </a:pPr>
              <a:t>‹nr.›</a:t>
            </a:fld>
            <a:endParaRPr lang="da-DK" altLang="da-DK"/>
          </a:p>
        </p:txBody>
      </p:sp>
      <p:sp>
        <p:nvSpPr>
          <p:cNvPr id="61450" name="Text Box 10">
            <a:extLst>
              <a:ext uri="{FF2B5EF4-FFF2-40B4-BE49-F238E27FC236}">
                <a16:creationId xmlns:a16="http://schemas.microsoft.com/office/drawing/2014/main" id="{BDEF8F1F-3E3B-4172-8E35-0063B056130E}"/>
              </a:ext>
            </a:extLst>
          </p:cNvPr>
          <p:cNvSpPr txBox="1">
            <a:spLocks noChangeArrowheads="1"/>
          </p:cNvSpPr>
          <p:nvPr/>
        </p:nvSpPr>
        <p:spPr bwMode="auto">
          <a:xfrm>
            <a:off x="7839075" y="6302390"/>
            <a:ext cx="1638300" cy="3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606" tIns="47802" rIns="95606" bIns="47802">
            <a:spAutoFit/>
          </a:bodyPr>
          <a:lstStyle>
            <a:lvl1pPr defTabSz="957263" eaLnBrk="0" hangingPunct="0">
              <a:defRPr>
                <a:solidFill>
                  <a:schemeClr val="tx1"/>
                </a:solidFill>
                <a:latin typeface="Arial" charset="0"/>
                <a:ea typeface="ＭＳ Ｐゴシック" pitchFamily="28" charset="-128"/>
              </a:defRPr>
            </a:lvl1pPr>
            <a:lvl2pPr marL="479425" defTabSz="957263" eaLnBrk="0" hangingPunct="0">
              <a:defRPr>
                <a:solidFill>
                  <a:schemeClr val="tx1"/>
                </a:solidFill>
                <a:latin typeface="Arial" charset="0"/>
                <a:ea typeface="ＭＳ Ｐゴシック" pitchFamily="28" charset="-128"/>
              </a:defRPr>
            </a:lvl2pPr>
            <a:lvl3pPr marL="957263" defTabSz="957263" eaLnBrk="0" hangingPunct="0">
              <a:defRPr>
                <a:solidFill>
                  <a:schemeClr val="tx1"/>
                </a:solidFill>
                <a:latin typeface="Arial" charset="0"/>
                <a:ea typeface="ＭＳ Ｐゴシック" pitchFamily="28" charset="-128"/>
              </a:defRPr>
            </a:lvl3pPr>
            <a:lvl4pPr marL="1436688" defTabSz="957263" eaLnBrk="0" hangingPunct="0">
              <a:defRPr>
                <a:solidFill>
                  <a:schemeClr val="tx1"/>
                </a:solidFill>
                <a:latin typeface="Arial" charset="0"/>
                <a:ea typeface="ＭＳ Ｐゴシック" pitchFamily="28" charset="-128"/>
              </a:defRPr>
            </a:lvl4pPr>
            <a:lvl5pPr marL="1916113" defTabSz="957263" eaLnBrk="0" hangingPunct="0">
              <a:defRPr>
                <a:solidFill>
                  <a:schemeClr val="tx1"/>
                </a:solidFill>
                <a:latin typeface="Arial" charset="0"/>
                <a:ea typeface="ＭＳ Ｐゴシック" pitchFamily="28" charset="-128"/>
              </a:defRPr>
            </a:lvl5pPr>
            <a:lvl6pPr marL="2373313" defTabSz="957263" eaLnBrk="0" fontAlgn="base" hangingPunct="0">
              <a:spcBef>
                <a:spcPct val="0"/>
              </a:spcBef>
              <a:spcAft>
                <a:spcPct val="0"/>
              </a:spcAft>
              <a:defRPr>
                <a:solidFill>
                  <a:schemeClr val="tx1"/>
                </a:solidFill>
                <a:latin typeface="Arial" charset="0"/>
                <a:ea typeface="ＭＳ Ｐゴシック" pitchFamily="28" charset="-128"/>
              </a:defRPr>
            </a:lvl6pPr>
            <a:lvl7pPr marL="2830513" defTabSz="957263" eaLnBrk="0" fontAlgn="base" hangingPunct="0">
              <a:spcBef>
                <a:spcPct val="0"/>
              </a:spcBef>
              <a:spcAft>
                <a:spcPct val="0"/>
              </a:spcAft>
              <a:defRPr>
                <a:solidFill>
                  <a:schemeClr val="tx1"/>
                </a:solidFill>
                <a:latin typeface="Arial" charset="0"/>
                <a:ea typeface="ＭＳ Ｐゴシック" pitchFamily="28" charset="-128"/>
              </a:defRPr>
            </a:lvl7pPr>
            <a:lvl8pPr marL="3287713" defTabSz="957263" eaLnBrk="0" fontAlgn="base" hangingPunct="0">
              <a:spcBef>
                <a:spcPct val="0"/>
              </a:spcBef>
              <a:spcAft>
                <a:spcPct val="0"/>
              </a:spcAft>
              <a:defRPr>
                <a:solidFill>
                  <a:schemeClr val="tx1"/>
                </a:solidFill>
                <a:latin typeface="Arial" charset="0"/>
                <a:ea typeface="ＭＳ Ｐゴシック" pitchFamily="28" charset="-128"/>
              </a:defRPr>
            </a:lvl8pPr>
            <a:lvl9pPr marL="3744913" defTabSz="957263" eaLnBrk="0" fontAlgn="base" hangingPunct="0">
              <a:spcBef>
                <a:spcPct val="0"/>
              </a:spcBef>
              <a:spcAft>
                <a:spcPct val="0"/>
              </a:spcAft>
              <a:defRPr>
                <a:solidFill>
                  <a:schemeClr val="tx1"/>
                </a:solidFill>
                <a:latin typeface="Arial" charset="0"/>
                <a:ea typeface="ＭＳ Ｐゴシック" pitchFamily="28" charset="-128"/>
              </a:defRPr>
            </a:lvl9pPr>
          </a:lstStyle>
          <a:p>
            <a:pPr algn="ctr" eaLnBrk="1" fontAlgn="base" hangingPunct="1">
              <a:spcBef>
                <a:spcPct val="50000"/>
              </a:spcBef>
              <a:spcAft>
                <a:spcPct val="0"/>
              </a:spcAft>
              <a:defRPr/>
            </a:pPr>
            <a:r>
              <a:rPr lang="da-DK" altLang="da-DK" sz="1900">
                <a:solidFill>
                  <a:srgbClr val="93130C"/>
                </a:solidFill>
                <a:latin typeface="Verdana" pitchFamily="34" charset="0"/>
              </a:rPr>
              <a:t>Gringer Inc</a:t>
            </a:r>
            <a:endParaRPr lang="da-DK" altLang="da-DK" sz="1900" noProof="1">
              <a:solidFill>
                <a:srgbClr val="93130C"/>
              </a:solidFill>
              <a:latin typeface="Verdana" pitchFamily="34" charset="0"/>
            </a:endParaRPr>
          </a:p>
        </p:txBody>
      </p:sp>
    </p:spTree>
    <p:extLst>
      <p:ext uri="{BB962C8B-B14F-4D97-AF65-F5344CB8AC3E}">
        <p14:creationId xmlns:p14="http://schemas.microsoft.com/office/powerpoint/2010/main" val="40300375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4114" r:id="rId14"/>
  </p:sldLayoutIdLst>
  <p:txStyles>
    <p:titleStyle>
      <a:lvl1pPr algn="l" defTabSz="954088" rtl="0" eaLnBrk="0" fontAlgn="base" hangingPunct="0">
        <a:spcBef>
          <a:spcPct val="0"/>
        </a:spcBef>
        <a:spcAft>
          <a:spcPct val="0"/>
        </a:spcAft>
        <a:defRPr sz="3400">
          <a:solidFill>
            <a:schemeClr val="tx2"/>
          </a:solidFill>
          <a:latin typeface="+mj-lt"/>
          <a:ea typeface="+mj-ea"/>
          <a:cs typeface="+mj-cs"/>
        </a:defRPr>
      </a:lvl1pPr>
      <a:lvl2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2pPr>
      <a:lvl3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3pPr>
      <a:lvl4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4pPr>
      <a:lvl5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5pPr>
      <a:lvl6pPr marL="456374" algn="l" defTabSz="955540" rtl="0" fontAlgn="base">
        <a:spcBef>
          <a:spcPct val="0"/>
        </a:spcBef>
        <a:spcAft>
          <a:spcPct val="0"/>
        </a:spcAft>
        <a:defRPr sz="3400">
          <a:solidFill>
            <a:schemeClr val="tx2"/>
          </a:solidFill>
          <a:latin typeface="Arial" charset="0"/>
          <a:ea typeface="ＭＳ Ｐゴシック" pitchFamily="28" charset="-128"/>
        </a:defRPr>
      </a:lvl6pPr>
      <a:lvl7pPr marL="912750" algn="l" defTabSz="955540" rtl="0" fontAlgn="base">
        <a:spcBef>
          <a:spcPct val="0"/>
        </a:spcBef>
        <a:spcAft>
          <a:spcPct val="0"/>
        </a:spcAft>
        <a:defRPr sz="3400">
          <a:solidFill>
            <a:schemeClr val="tx2"/>
          </a:solidFill>
          <a:latin typeface="Arial" charset="0"/>
          <a:ea typeface="ＭＳ Ｐゴシック" pitchFamily="28" charset="-128"/>
        </a:defRPr>
      </a:lvl7pPr>
      <a:lvl8pPr marL="1369130" algn="l" defTabSz="955540" rtl="0" fontAlgn="base">
        <a:spcBef>
          <a:spcPct val="0"/>
        </a:spcBef>
        <a:spcAft>
          <a:spcPct val="0"/>
        </a:spcAft>
        <a:defRPr sz="3400">
          <a:solidFill>
            <a:schemeClr val="tx2"/>
          </a:solidFill>
          <a:latin typeface="Arial" charset="0"/>
          <a:ea typeface="ＭＳ Ｐゴシック" pitchFamily="28" charset="-128"/>
        </a:defRPr>
      </a:lvl8pPr>
      <a:lvl9pPr marL="1825503" algn="l" defTabSz="955540" rtl="0" fontAlgn="base">
        <a:spcBef>
          <a:spcPct val="0"/>
        </a:spcBef>
        <a:spcAft>
          <a:spcPct val="0"/>
        </a:spcAft>
        <a:defRPr sz="3400">
          <a:solidFill>
            <a:schemeClr val="tx2"/>
          </a:solidFill>
          <a:latin typeface="Arial" charset="0"/>
          <a:ea typeface="ＭＳ Ｐゴシック" pitchFamily="28" charset="-128"/>
        </a:defRPr>
      </a:lvl9pPr>
    </p:titleStyle>
    <p:bodyStyle>
      <a:lvl1pPr marL="196850" indent="-196850" algn="l" defTabSz="954088"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1663" indent="-203200" algn="l" defTabSz="954088"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3775" indent="-192088" algn="l" defTabSz="954088"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89063" indent="-193675" algn="l" defTabSz="954088"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2288" indent="-193675" algn="l" defTabSz="954088"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0187" indent="-194912" algn="l" defTabSz="955540" rtl="0" fontAlgn="base">
        <a:spcBef>
          <a:spcPct val="20000"/>
        </a:spcBef>
        <a:spcAft>
          <a:spcPct val="0"/>
        </a:spcAft>
        <a:buFont typeface="Times" pitchFamily="18" charset="0"/>
        <a:buChar char="•"/>
        <a:defRPr sz="1600">
          <a:solidFill>
            <a:schemeClr val="tx1"/>
          </a:solidFill>
          <a:latin typeface="+mn-lt"/>
          <a:ea typeface="+mn-ea"/>
        </a:defRPr>
      </a:lvl6pPr>
      <a:lvl7pPr marL="2706564" indent="-194912" algn="l" defTabSz="955540" rtl="0" fontAlgn="base">
        <a:spcBef>
          <a:spcPct val="20000"/>
        </a:spcBef>
        <a:spcAft>
          <a:spcPct val="0"/>
        </a:spcAft>
        <a:buFont typeface="Times" pitchFamily="18" charset="0"/>
        <a:buChar char="•"/>
        <a:defRPr sz="1600">
          <a:solidFill>
            <a:schemeClr val="tx1"/>
          </a:solidFill>
          <a:latin typeface="+mn-lt"/>
          <a:ea typeface="+mn-ea"/>
        </a:defRPr>
      </a:lvl7pPr>
      <a:lvl8pPr marL="3162941" indent="-194912" algn="l" defTabSz="955540" rtl="0" fontAlgn="base">
        <a:spcBef>
          <a:spcPct val="20000"/>
        </a:spcBef>
        <a:spcAft>
          <a:spcPct val="0"/>
        </a:spcAft>
        <a:buFont typeface="Times" pitchFamily="18" charset="0"/>
        <a:buChar char="•"/>
        <a:defRPr sz="1600">
          <a:solidFill>
            <a:schemeClr val="tx1"/>
          </a:solidFill>
          <a:latin typeface="+mn-lt"/>
          <a:ea typeface="+mn-ea"/>
        </a:defRPr>
      </a:lvl8pPr>
      <a:lvl9pPr marL="3619316" indent="-194912" algn="l" defTabSz="955540"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2750" rtl="0" eaLnBrk="1" latinLnBrk="0" hangingPunct="1">
        <a:defRPr sz="1800" kern="1200">
          <a:solidFill>
            <a:schemeClr val="tx1"/>
          </a:solidFill>
          <a:latin typeface="+mn-lt"/>
          <a:ea typeface="+mn-ea"/>
          <a:cs typeface="+mn-cs"/>
        </a:defRPr>
      </a:lvl1pPr>
      <a:lvl2pPr marL="456374" algn="l" defTabSz="912750" rtl="0" eaLnBrk="1" latinLnBrk="0" hangingPunct="1">
        <a:defRPr sz="1800" kern="1200">
          <a:solidFill>
            <a:schemeClr val="tx1"/>
          </a:solidFill>
          <a:latin typeface="+mn-lt"/>
          <a:ea typeface="+mn-ea"/>
          <a:cs typeface="+mn-cs"/>
        </a:defRPr>
      </a:lvl2pPr>
      <a:lvl3pPr marL="912750" algn="l" defTabSz="912750" rtl="0" eaLnBrk="1" latinLnBrk="0" hangingPunct="1">
        <a:defRPr sz="1800" kern="1200">
          <a:solidFill>
            <a:schemeClr val="tx1"/>
          </a:solidFill>
          <a:latin typeface="+mn-lt"/>
          <a:ea typeface="+mn-ea"/>
          <a:cs typeface="+mn-cs"/>
        </a:defRPr>
      </a:lvl3pPr>
      <a:lvl4pPr marL="1369130" algn="l" defTabSz="912750" rtl="0" eaLnBrk="1" latinLnBrk="0" hangingPunct="1">
        <a:defRPr sz="1800" kern="1200">
          <a:solidFill>
            <a:schemeClr val="tx1"/>
          </a:solidFill>
          <a:latin typeface="+mn-lt"/>
          <a:ea typeface="+mn-ea"/>
          <a:cs typeface="+mn-cs"/>
        </a:defRPr>
      </a:lvl4pPr>
      <a:lvl5pPr marL="1825503" algn="l" defTabSz="912750" rtl="0" eaLnBrk="1" latinLnBrk="0" hangingPunct="1">
        <a:defRPr sz="1800" kern="1200">
          <a:solidFill>
            <a:schemeClr val="tx1"/>
          </a:solidFill>
          <a:latin typeface="+mn-lt"/>
          <a:ea typeface="+mn-ea"/>
          <a:cs typeface="+mn-cs"/>
        </a:defRPr>
      </a:lvl5pPr>
      <a:lvl6pPr marL="2281881" algn="l" defTabSz="912750" rtl="0" eaLnBrk="1" latinLnBrk="0" hangingPunct="1">
        <a:defRPr sz="1800" kern="1200">
          <a:solidFill>
            <a:schemeClr val="tx1"/>
          </a:solidFill>
          <a:latin typeface="+mn-lt"/>
          <a:ea typeface="+mn-ea"/>
          <a:cs typeface="+mn-cs"/>
        </a:defRPr>
      </a:lvl6pPr>
      <a:lvl7pPr marL="2738258" algn="l" defTabSz="912750" rtl="0" eaLnBrk="1" latinLnBrk="0" hangingPunct="1">
        <a:defRPr sz="1800" kern="1200">
          <a:solidFill>
            <a:schemeClr val="tx1"/>
          </a:solidFill>
          <a:latin typeface="+mn-lt"/>
          <a:ea typeface="+mn-ea"/>
          <a:cs typeface="+mn-cs"/>
        </a:defRPr>
      </a:lvl7pPr>
      <a:lvl8pPr marL="3194631" algn="l" defTabSz="912750" rtl="0" eaLnBrk="1" latinLnBrk="0" hangingPunct="1">
        <a:defRPr sz="1800" kern="1200">
          <a:solidFill>
            <a:schemeClr val="tx1"/>
          </a:solidFill>
          <a:latin typeface="+mn-lt"/>
          <a:ea typeface="+mn-ea"/>
          <a:cs typeface="+mn-cs"/>
        </a:defRPr>
      </a:lvl8pPr>
      <a:lvl9pPr marL="3651009" algn="l" defTabSz="9127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1360496"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74755" name="Rectangle 3"/>
          <p:cNvSpPr>
            <a:spLocks noGrp="1" noChangeArrowheads="1"/>
          </p:cNvSpPr>
          <p:nvPr>
            <p:ph type="body" idx="1"/>
          </p:nvPr>
        </p:nvSpPr>
        <p:spPr bwMode="auto">
          <a:xfrm>
            <a:off x="1360496" y="1600206"/>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85350" name="Rectangle 6">
            <a:extLst>
              <a:ext uri="{FF2B5EF4-FFF2-40B4-BE49-F238E27FC236}">
                <a16:creationId xmlns:a16="http://schemas.microsoft.com/office/drawing/2014/main" id="{3D26387B-AB1B-475D-8490-40D7C8F01338}"/>
              </a:ext>
            </a:extLst>
          </p:cNvPr>
          <p:cNvSpPr>
            <a:spLocks noGrp="1" noChangeArrowheads="1"/>
          </p:cNvSpPr>
          <p:nvPr>
            <p:ph type="sldNum" sz="quarter" idx="4"/>
          </p:nvPr>
        </p:nvSpPr>
        <p:spPr bwMode="auto">
          <a:xfrm>
            <a:off x="2936876" y="6237288"/>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pPr>
            <a:fld id="{46726AD2-2472-421B-84D2-DEE00D90C24B}" type="slidenum">
              <a:rPr lang="da-DK" altLang="da-DK"/>
              <a:pPr eaLnBrk="0" fontAlgn="base" hangingPunct="0">
                <a:spcBef>
                  <a:spcPct val="0"/>
                </a:spcBef>
                <a:spcAft>
                  <a:spcPct val="0"/>
                </a:spcAft>
              </a:pPr>
              <a:t>‹nr.›</a:t>
            </a:fld>
            <a:endParaRPr lang="da-DK" altLang="da-DK"/>
          </a:p>
        </p:txBody>
      </p:sp>
      <p:sp>
        <p:nvSpPr>
          <p:cNvPr id="6150" name="Text Box 7">
            <a:extLst>
              <a:ext uri="{FF2B5EF4-FFF2-40B4-BE49-F238E27FC236}">
                <a16:creationId xmlns:a16="http://schemas.microsoft.com/office/drawing/2014/main" id="{C05F278F-8649-4B95-83F8-B7A4139049F1}"/>
              </a:ext>
            </a:extLst>
          </p:cNvPr>
          <p:cNvSpPr txBox="1">
            <a:spLocks noChangeArrowheads="1"/>
          </p:cNvSpPr>
          <p:nvPr/>
        </p:nvSpPr>
        <p:spPr bwMode="auto">
          <a:xfrm>
            <a:off x="7839075" y="6302391"/>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50000"/>
              </a:spcBef>
              <a:spcAft>
                <a:spcPct val="0"/>
              </a:spcAft>
              <a:defRPr/>
            </a:pPr>
            <a:r>
              <a:rPr lang="da-DK" altLang="da-DK" dirty="0">
                <a:solidFill>
                  <a:srgbClr val="93130C"/>
                </a:solidFill>
                <a:latin typeface="Verdana" pitchFamily="34" charset="0"/>
                <a:cs typeface="Arial" pitchFamily="34" charset="0"/>
              </a:rPr>
              <a:t>Gringer Inc</a:t>
            </a:r>
            <a:endParaRPr lang="da-DK" altLang="da-DK" noProof="1">
              <a:solidFill>
                <a:srgbClr val="93130C"/>
              </a:solidFill>
              <a:latin typeface="Verdana" pitchFamily="34" charset="0"/>
              <a:cs typeface="Arial" pitchFamily="34" charset="0"/>
            </a:endParaRPr>
          </a:p>
        </p:txBody>
      </p:sp>
    </p:spTree>
    <p:extLst>
      <p:ext uri="{BB962C8B-B14F-4D97-AF65-F5344CB8AC3E}">
        <p14:creationId xmlns:p14="http://schemas.microsoft.com/office/powerpoint/2010/main" val="39343872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4142" r:id="rId12"/>
  </p:sldLayoutIdLst>
  <p:txStyles>
    <p:titleStyle>
      <a:lvl1pPr algn="l" rtl="0" eaLnBrk="0" fontAlgn="base" hangingPunct="0">
        <a:spcBef>
          <a:spcPct val="0"/>
        </a:spcBef>
        <a:spcAft>
          <a:spcPct val="0"/>
        </a:spcAft>
        <a:defRPr sz="32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5pPr>
      <a:lvl6pPr marL="457200" algn="l" rtl="0" fontAlgn="base">
        <a:spcBef>
          <a:spcPct val="0"/>
        </a:spcBef>
        <a:spcAft>
          <a:spcPct val="0"/>
        </a:spcAft>
        <a:defRPr sz="3200">
          <a:solidFill>
            <a:schemeClr val="tx2"/>
          </a:solidFill>
          <a:latin typeface="Arial" pitchFamily="34" charset="0"/>
          <a:ea typeface="ＭＳ Ｐゴシック" pitchFamily="34" charset="-128"/>
        </a:defRPr>
      </a:lvl6pPr>
      <a:lvl7pPr marL="914400" algn="l" rtl="0" fontAlgn="base">
        <a:spcBef>
          <a:spcPct val="0"/>
        </a:spcBef>
        <a:spcAft>
          <a:spcPct val="0"/>
        </a:spcAft>
        <a:defRPr sz="3200">
          <a:solidFill>
            <a:schemeClr val="tx2"/>
          </a:solidFill>
          <a:latin typeface="Arial" pitchFamily="34" charset="0"/>
          <a:ea typeface="ＭＳ Ｐゴシック" pitchFamily="34" charset="-128"/>
        </a:defRPr>
      </a:lvl7pPr>
      <a:lvl8pPr marL="1371600" algn="l" rtl="0" fontAlgn="base">
        <a:spcBef>
          <a:spcPct val="0"/>
        </a:spcBef>
        <a:spcAft>
          <a:spcPct val="0"/>
        </a:spcAft>
        <a:defRPr sz="3200">
          <a:solidFill>
            <a:schemeClr val="tx2"/>
          </a:solidFill>
          <a:latin typeface="Arial" pitchFamily="34" charset="0"/>
          <a:ea typeface="ＭＳ Ｐゴシック" pitchFamily="34" charset="-128"/>
        </a:defRPr>
      </a:lvl8pPr>
      <a:lvl9pPr marL="1828800" algn="l" rtl="0" fontAlgn="base">
        <a:spcBef>
          <a:spcPct val="0"/>
        </a:spcBef>
        <a:spcAft>
          <a:spcPct val="0"/>
        </a:spcAft>
        <a:defRPr sz="3200">
          <a:solidFill>
            <a:schemeClr val="tx2"/>
          </a:solidFill>
          <a:latin typeface="Arial" pitchFamily="34" charset="0"/>
          <a:ea typeface="ＭＳ Ｐゴシック" pitchFamily="34" charset="-128"/>
        </a:defRPr>
      </a:lvl9pPr>
    </p:titleStyle>
    <p:body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cs typeface="+mn-cs"/>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67587" name="Rectangle 3"/>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a:extLst>
              <a:ext uri="{FF2B5EF4-FFF2-40B4-BE49-F238E27FC236}">
                <a16:creationId xmlns:a16="http://schemas.microsoft.com/office/drawing/2014/main" id="{A2B04A7C-5751-4511-8B7C-497D8A426B53}"/>
              </a:ext>
            </a:extLst>
          </p:cNvPr>
          <p:cNvSpPr>
            <a:spLocks noGrp="1" noChangeArrowheads="1"/>
          </p:cNvSpPr>
          <p:nvPr>
            <p:ph type="dt" sz="half" idx="2"/>
          </p:nvPr>
        </p:nvSpPr>
        <p:spPr bwMode="auto">
          <a:xfrm>
            <a:off x="3384550" y="6400800"/>
            <a:ext cx="314166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Arial" charset="0"/>
                <a:ea typeface="ＭＳ Ｐゴシック" pitchFamily="28" charset="-128"/>
                <a:cs typeface="+mn-cs"/>
              </a:defRPr>
            </a:lvl1pPr>
          </a:lstStyle>
          <a:p>
            <a:pPr eaLnBrk="0" fontAlgn="base" hangingPunct="0">
              <a:spcBef>
                <a:spcPct val="0"/>
              </a:spcBef>
              <a:spcAft>
                <a:spcPct val="0"/>
              </a:spcAft>
              <a:defRPr/>
            </a:pPr>
            <a:endParaRPr lang="en-US" altLang="da-DK"/>
          </a:p>
        </p:txBody>
      </p:sp>
      <p:sp>
        <p:nvSpPr>
          <p:cNvPr id="1029" name="Rectangle 5">
            <a:extLst>
              <a:ext uri="{FF2B5EF4-FFF2-40B4-BE49-F238E27FC236}">
                <a16:creationId xmlns:a16="http://schemas.microsoft.com/office/drawing/2014/main" id="{9FA6543A-B22E-4FEB-A8E5-45D4596C8878}"/>
              </a:ext>
            </a:extLst>
          </p:cNvPr>
          <p:cNvSpPr>
            <a:spLocks noGrp="1" noChangeArrowheads="1"/>
          </p:cNvSpPr>
          <p:nvPr>
            <p:ph type="ftr" sz="quarter" idx="3"/>
          </p:nvPr>
        </p:nvSpPr>
        <p:spPr bwMode="auto">
          <a:xfrm>
            <a:off x="3384550" y="6248400"/>
            <a:ext cx="31369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Arial" charset="0"/>
                <a:ea typeface="ＭＳ Ｐゴシック" pitchFamily="28" charset="-128"/>
                <a:cs typeface="+mn-cs"/>
              </a:defRPr>
            </a:lvl1pPr>
          </a:lstStyle>
          <a:p>
            <a:pPr eaLnBrk="0" fontAlgn="base" hangingPunct="0">
              <a:spcBef>
                <a:spcPct val="0"/>
              </a:spcBef>
              <a:spcAft>
                <a:spcPct val="0"/>
              </a:spcAft>
              <a:defRPr/>
            </a:pPr>
            <a:endParaRPr lang="en-US" altLang="da-DK"/>
          </a:p>
        </p:txBody>
      </p:sp>
      <p:sp>
        <p:nvSpPr>
          <p:cNvPr id="1030" name="Rectangle 6">
            <a:extLst>
              <a:ext uri="{FF2B5EF4-FFF2-40B4-BE49-F238E27FC236}">
                <a16:creationId xmlns:a16="http://schemas.microsoft.com/office/drawing/2014/main" id="{F08EC96C-0B5C-4D7A-BFCE-A5B23FF917C0}"/>
              </a:ext>
            </a:extLst>
          </p:cNvPr>
          <p:cNvSpPr>
            <a:spLocks noGrp="1" noChangeArrowheads="1"/>
          </p:cNvSpPr>
          <p:nvPr>
            <p:ph type="sldNum" sz="quarter" idx="4"/>
          </p:nvPr>
        </p:nvSpPr>
        <p:spPr bwMode="auto">
          <a:xfrm>
            <a:off x="3384550" y="6610350"/>
            <a:ext cx="31369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defRPr>
            </a:lvl1pPr>
          </a:lstStyle>
          <a:p>
            <a:pPr eaLnBrk="0" fontAlgn="base" hangingPunct="0">
              <a:spcBef>
                <a:spcPct val="0"/>
              </a:spcBef>
              <a:spcAft>
                <a:spcPct val="0"/>
              </a:spcAft>
            </a:pPr>
            <a:fld id="{260093D6-FE37-4FCA-91E9-A3A92FCB8AB6}" type="slidenum">
              <a:rPr lang="da-DK" altLang="da-DK" smtClean="0"/>
              <a:pPr eaLnBrk="0" fontAlgn="base" hangingPunct="0">
                <a:spcBef>
                  <a:spcPct val="0"/>
                </a:spcBef>
                <a:spcAft>
                  <a:spcPct val="0"/>
                </a:spcAft>
              </a:pPr>
              <a:t>‹nr.›</a:t>
            </a:fld>
            <a:endParaRPr lang="da-DK" altLang="da-DK"/>
          </a:p>
        </p:txBody>
      </p:sp>
      <p:sp>
        <p:nvSpPr>
          <p:cNvPr id="1032" name="Text Box 11">
            <a:extLst>
              <a:ext uri="{FF2B5EF4-FFF2-40B4-BE49-F238E27FC236}">
                <a16:creationId xmlns:a16="http://schemas.microsoft.com/office/drawing/2014/main" id="{A9B550E0-D8FA-431A-A649-CD3875F604D6}"/>
              </a:ext>
            </a:extLst>
          </p:cNvPr>
          <p:cNvSpPr txBox="1">
            <a:spLocks noChangeArrowheads="1"/>
          </p:cNvSpPr>
          <p:nvPr/>
        </p:nvSpPr>
        <p:spPr bwMode="auto">
          <a:xfrm>
            <a:off x="7839075" y="6302375"/>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ctr" eaLnBrk="1" fontAlgn="base" hangingPunct="1">
              <a:spcBef>
                <a:spcPct val="50000"/>
              </a:spcBef>
              <a:spcAft>
                <a:spcPct val="0"/>
              </a:spcAft>
              <a:defRPr/>
            </a:pPr>
            <a:r>
              <a:rPr lang="da-DK" altLang="da-DK">
                <a:solidFill>
                  <a:srgbClr val="93130C"/>
                </a:solidFill>
                <a:latin typeface="Verdana" pitchFamily="34" charset="0"/>
                <a:cs typeface="Arial" pitchFamily="34" charset="0"/>
              </a:rPr>
              <a:t>Gringer Inc</a:t>
            </a:r>
            <a:endParaRPr lang="da-DK" altLang="da-DK" noProof="1">
              <a:solidFill>
                <a:srgbClr val="93130C"/>
              </a:solidFill>
              <a:latin typeface="Verdana" pitchFamily="34" charset="0"/>
              <a:cs typeface="Arial" pitchFamily="34" charset="0"/>
            </a:endParaRPr>
          </a:p>
        </p:txBody>
      </p:sp>
    </p:spTree>
    <p:extLst>
      <p:ext uri="{BB962C8B-B14F-4D97-AF65-F5344CB8AC3E}">
        <p14:creationId xmlns:p14="http://schemas.microsoft.com/office/powerpoint/2010/main" val="160122149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3200">
          <a:solidFill>
            <a:schemeClr val="tx2"/>
          </a:solidFill>
          <a:latin typeface="+mj-lt"/>
          <a:ea typeface="+mj-ea"/>
          <a:cs typeface="ＭＳ Ｐゴシック" charset="-128"/>
        </a:defRPr>
      </a:lvl1pPr>
      <a:lvl2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5pPr>
      <a:lvl6pPr marL="457200" algn="l" rtl="0" fontAlgn="base">
        <a:spcBef>
          <a:spcPct val="0"/>
        </a:spcBef>
        <a:spcAft>
          <a:spcPct val="0"/>
        </a:spcAft>
        <a:defRPr sz="3200">
          <a:solidFill>
            <a:schemeClr val="tx2"/>
          </a:solidFill>
          <a:latin typeface="Arial" charset="0"/>
          <a:ea typeface="ＭＳ Ｐゴシック" pitchFamily="28" charset="-128"/>
        </a:defRPr>
      </a:lvl6pPr>
      <a:lvl7pPr marL="914400" algn="l" rtl="0" fontAlgn="base">
        <a:spcBef>
          <a:spcPct val="0"/>
        </a:spcBef>
        <a:spcAft>
          <a:spcPct val="0"/>
        </a:spcAft>
        <a:defRPr sz="3200">
          <a:solidFill>
            <a:schemeClr val="tx2"/>
          </a:solidFill>
          <a:latin typeface="Arial" charset="0"/>
          <a:ea typeface="ＭＳ Ｐゴシック" pitchFamily="28" charset="-128"/>
        </a:defRPr>
      </a:lvl7pPr>
      <a:lvl8pPr marL="1371600" algn="l" rtl="0" fontAlgn="base">
        <a:spcBef>
          <a:spcPct val="0"/>
        </a:spcBef>
        <a:spcAft>
          <a:spcPct val="0"/>
        </a:spcAft>
        <a:defRPr sz="3200">
          <a:solidFill>
            <a:schemeClr val="tx2"/>
          </a:solidFill>
          <a:latin typeface="Arial" charset="0"/>
          <a:ea typeface="ＭＳ Ｐゴシック" pitchFamily="28" charset="-128"/>
        </a:defRPr>
      </a:lvl8pPr>
      <a:lvl9pPr marL="1828800" algn="l" rtl="0" fontAlgn="base">
        <a:spcBef>
          <a:spcPct val="0"/>
        </a:spcBef>
        <a:spcAft>
          <a:spcPct val="0"/>
        </a:spcAft>
        <a:defRPr sz="3200">
          <a:solidFill>
            <a:schemeClr val="tx2"/>
          </a:solidFill>
          <a:latin typeface="Arial" charset="0"/>
          <a:ea typeface="ＭＳ Ｐゴシック" pitchFamily="28" charset="-128"/>
        </a:defRPr>
      </a:lvl9pPr>
    </p:titleStyle>
    <p:body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mn-ea"/>
          <a:cs typeface="ＭＳ Ｐゴシック" charset="-128"/>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2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2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2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2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58371" name="Rectangle 3"/>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85350" name="Rectangle 6"/>
          <p:cNvSpPr>
            <a:spLocks noGrp="1" noChangeArrowheads="1"/>
          </p:cNvSpPr>
          <p:nvPr>
            <p:ph type="sldNum" sz="quarter" idx="4"/>
          </p:nvPr>
        </p:nvSpPr>
        <p:spPr bwMode="auto">
          <a:xfrm>
            <a:off x="2936875" y="6237288"/>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pPr>
            <a:fld id="{30CA5106-221A-4F46-8E62-27BAFCFE03A6}" type="slidenum">
              <a:rPr lang="da-DK" altLang="da-DK" smtClean="0"/>
              <a:pPr eaLnBrk="0" fontAlgn="base" hangingPunct="0">
                <a:spcBef>
                  <a:spcPct val="0"/>
                </a:spcBef>
                <a:spcAft>
                  <a:spcPct val="0"/>
                </a:spcAft>
              </a:pPr>
              <a:t>‹nr.›</a:t>
            </a:fld>
            <a:endParaRPr lang="da-DK" altLang="da-DK"/>
          </a:p>
        </p:txBody>
      </p:sp>
      <p:sp>
        <p:nvSpPr>
          <p:cNvPr id="6150" name="Text Box 7"/>
          <p:cNvSpPr txBox="1">
            <a:spLocks noChangeArrowheads="1"/>
          </p:cNvSpPr>
          <p:nvPr userDrawn="1"/>
        </p:nvSpPr>
        <p:spPr bwMode="auto">
          <a:xfrm>
            <a:off x="7839075" y="6302375"/>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50000"/>
              </a:spcBef>
              <a:spcAft>
                <a:spcPct val="0"/>
              </a:spcAft>
              <a:defRPr/>
            </a:pPr>
            <a:r>
              <a:rPr lang="da-DK" altLang="da-DK" dirty="0">
                <a:solidFill>
                  <a:srgbClr val="93130C"/>
                </a:solidFill>
                <a:latin typeface="Verdana" pitchFamily="34" charset="0"/>
                <a:cs typeface="Arial" charset="0"/>
              </a:rPr>
              <a:t>Gringer Inc</a:t>
            </a:r>
            <a:endParaRPr lang="da-DK" altLang="da-DK" noProof="1">
              <a:solidFill>
                <a:srgbClr val="93130C"/>
              </a:solidFill>
              <a:latin typeface="Verdana" pitchFamily="34" charset="0"/>
              <a:cs typeface="Arial" charset="0"/>
            </a:endParaRPr>
          </a:p>
        </p:txBody>
      </p:sp>
    </p:spTree>
    <p:extLst>
      <p:ext uri="{BB962C8B-B14F-4D97-AF65-F5344CB8AC3E}">
        <p14:creationId xmlns:p14="http://schemas.microsoft.com/office/powerpoint/2010/main" val="198536640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200">
          <a:solidFill>
            <a:schemeClr val="tx2"/>
          </a:solidFill>
          <a:latin typeface="Arial" pitchFamily="34" charset="0"/>
          <a:ea typeface="ＭＳ Ｐゴシック" pitchFamily="34" charset="-128"/>
        </a:defRPr>
      </a:lvl5pPr>
      <a:lvl6pPr marL="457200" algn="l" rtl="0" fontAlgn="base">
        <a:spcBef>
          <a:spcPct val="0"/>
        </a:spcBef>
        <a:spcAft>
          <a:spcPct val="0"/>
        </a:spcAft>
        <a:defRPr sz="3200">
          <a:solidFill>
            <a:schemeClr val="tx2"/>
          </a:solidFill>
          <a:latin typeface="Arial" pitchFamily="34" charset="0"/>
          <a:ea typeface="ＭＳ Ｐゴシック" pitchFamily="34" charset="-128"/>
        </a:defRPr>
      </a:lvl6pPr>
      <a:lvl7pPr marL="914400" algn="l" rtl="0" fontAlgn="base">
        <a:spcBef>
          <a:spcPct val="0"/>
        </a:spcBef>
        <a:spcAft>
          <a:spcPct val="0"/>
        </a:spcAft>
        <a:defRPr sz="3200">
          <a:solidFill>
            <a:schemeClr val="tx2"/>
          </a:solidFill>
          <a:latin typeface="Arial" pitchFamily="34" charset="0"/>
          <a:ea typeface="ＭＳ Ｐゴシック" pitchFamily="34" charset="-128"/>
        </a:defRPr>
      </a:lvl7pPr>
      <a:lvl8pPr marL="1371600" algn="l" rtl="0" fontAlgn="base">
        <a:spcBef>
          <a:spcPct val="0"/>
        </a:spcBef>
        <a:spcAft>
          <a:spcPct val="0"/>
        </a:spcAft>
        <a:defRPr sz="3200">
          <a:solidFill>
            <a:schemeClr val="tx2"/>
          </a:solidFill>
          <a:latin typeface="Arial" pitchFamily="34" charset="0"/>
          <a:ea typeface="ＭＳ Ｐゴシック" pitchFamily="34" charset="-128"/>
        </a:defRPr>
      </a:lvl8pPr>
      <a:lvl9pPr marL="1828800" algn="l" rtl="0" fontAlgn="base">
        <a:spcBef>
          <a:spcPct val="0"/>
        </a:spcBef>
        <a:spcAft>
          <a:spcPct val="0"/>
        </a:spcAft>
        <a:defRPr sz="3200">
          <a:solidFill>
            <a:schemeClr val="tx2"/>
          </a:solidFill>
          <a:latin typeface="Arial" pitchFamily="34" charset="0"/>
          <a:ea typeface="ＭＳ Ｐゴシック" pitchFamily="34" charset="-128"/>
        </a:defRPr>
      </a:lvl9pPr>
    </p:titleStyle>
    <p:body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da-DK" altLang="da-DK"/>
              <a:t>Click to edit Master title style</a:t>
            </a:r>
          </a:p>
        </p:txBody>
      </p:sp>
      <p:sp>
        <p:nvSpPr>
          <p:cNvPr id="82947" name="Rectangle 3"/>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p:cNvSpPr>
            <a:spLocks noGrp="1" noChangeArrowheads="1"/>
          </p:cNvSpPr>
          <p:nvPr>
            <p:ph type="dt" sz="half" idx="2"/>
          </p:nvPr>
        </p:nvSpPr>
        <p:spPr bwMode="auto">
          <a:xfrm>
            <a:off x="3384550" y="6400800"/>
            <a:ext cx="3141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a:defRPr sz="1300" noProof="1">
                <a:solidFill>
                  <a:srgbClr val="000000"/>
                </a:solidFill>
                <a:latin typeface="Arial" charset="0"/>
                <a:ea typeface="ＭＳ Ｐゴシック" pitchFamily="28" charset="-128"/>
                <a:cs typeface="+mn-cs"/>
              </a:defRPr>
            </a:lvl1pPr>
          </a:lstStyle>
          <a:p>
            <a:pPr eaLnBrk="0" fontAlgn="base" hangingPunct="0">
              <a:spcBef>
                <a:spcPct val="0"/>
              </a:spcBef>
              <a:spcAft>
                <a:spcPct val="0"/>
              </a:spcAft>
              <a:defRPr/>
            </a:pPr>
            <a:endParaRPr lang="da-DK" altLang="da-DK"/>
          </a:p>
        </p:txBody>
      </p:sp>
      <p:sp>
        <p:nvSpPr>
          <p:cNvPr id="1029" name="Rectangle 5"/>
          <p:cNvSpPr>
            <a:spLocks noGrp="1" noChangeArrowheads="1"/>
          </p:cNvSpPr>
          <p:nvPr>
            <p:ph type="ftr" sz="quarter" idx="3"/>
          </p:nvPr>
        </p:nvSpPr>
        <p:spPr bwMode="auto">
          <a:xfrm>
            <a:off x="3384550" y="6248400"/>
            <a:ext cx="313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a:defRPr sz="1300" noProof="1">
                <a:solidFill>
                  <a:srgbClr val="000000"/>
                </a:solidFill>
                <a:latin typeface="Arial" charset="0"/>
                <a:ea typeface="ＭＳ Ｐゴシック" pitchFamily="28" charset="-128"/>
                <a:cs typeface="+mn-cs"/>
              </a:defRPr>
            </a:lvl1pPr>
          </a:lstStyle>
          <a:p>
            <a:pPr eaLnBrk="0" fontAlgn="base" hangingPunct="0">
              <a:spcBef>
                <a:spcPct val="0"/>
              </a:spcBef>
              <a:spcAft>
                <a:spcPct val="0"/>
              </a:spcAft>
              <a:defRPr/>
            </a:pPr>
            <a:endParaRPr lang="da-DK" altLang="da-DK"/>
          </a:p>
        </p:txBody>
      </p:sp>
      <p:sp>
        <p:nvSpPr>
          <p:cNvPr id="1030" name="Rectangle 6"/>
          <p:cNvSpPr>
            <a:spLocks noGrp="1" noChangeArrowheads="1"/>
          </p:cNvSpPr>
          <p:nvPr>
            <p:ph type="sldNum" sz="quarter" idx="4"/>
          </p:nvPr>
        </p:nvSpPr>
        <p:spPr bwMode="auto">
          <a:xfrm>
            <a:off x="3384550" y="6610350"/>
            <a:ext cx="313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a:defRPr sz="1300">
                <a:solidFill>
                  <a:srgbClr val="000000"/>
                </a:solidFill>
              </a:defRPr>
            </a:lvl1pPr>
          </a:lstStyle>
          <a:p>
            <a:pPr eaLnBrk="0" fontAlgn="base" hangingPunct="0">
              <a:spcBef>
                <a:spcPct val="0"/>
              </a:spcBef>
              <a:spcAft>
                <a:spcPct val="0"/>
              </a:spcAft>
            </a:pPr>
            <a:fld id="{26A8F085-A9FF-4FB9-BFB1-D7929A9D2FD1}" type="slidenum">
              <a:rPr lang="da-DK" altLang="da-DK" smtClean="0"/>
              <a:pPr eaLnBrk="0" fontAlgn="base" hangingPunct="0">
                <a:spcBef>
                  <a:spcPct val="0"/>
                </a:spcBef>
                <a:spcAft>
                  <a:spcPct val="0"/>
                </a:spcAft>
              </a:pPr>
              <a:t>‹nr.›</a:t>
            </a:fld>
            <a:endParaRPr lang="da-DK" altLang="da-DK"/>
          </a:p>
        </p:txBody>
      </p:sp>
      <p:sp>
        <p:nvSpPr>
          <p:cNvPr id="61450" name="Text Box 10"/>
          <p:cNvSpPr txBox="1">
            <a:spLocks noChangeArrowheads="1"/>
          </p:cNvSpPr>
          <p:nvPr/>
        </p:nvSpPr>
        <p:spPr bwMode="auto">
          <a:xfrm>
            <a:off x="7839075" y="6302375"/>
            <a:ext cx="16383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defRPr>
                <a:solidFill>
                  <a:schemeClr val="tx1"/>
                </a:solidFill>
                <a:latin typeface="Arial" charset="0"/>
                <a:ea typeface="ＭＳ Ｐゴシック" pitchFamily="28" charset="-128"/>
              </a:defRPr>
            </a:lvl1pPr>
            <a:lvl2pPr marL="479425" defTabSz="957263" eaLnBrk="0" hangingPunct="0">
              <a:defRPr>
                <a:solidFill>
                  <a:schemeClr val="tx1"/>
                </a:solidFill>
                <a:latin typeface="Arial" charset="0"/>
                <a:ea typeface="ＭＳ Ｐゴシック" pitchFamily="28" charset="-128"/>
              </a:defRPr>
            </a:lvl2pPr>
            <a:lvl3pPr marL="957263" defTabSz="957263" eaLnBrk="0" hangingPunct="0">
              <a:defRPr>
                <a:solidFill>
                  <a:schemeClr val="tx1"/>
                </a:solidFill>
                <a:latin typeface="Arial" charset="0"/>
                <a:ea typeface="ＭＳ Ｐゴシック" pitchFamily="28" charset="-128"/>
              </a:defRPr>
            </a:lvl3pPr>
            <a:lvl4pPr marL="1436688" defTabSz="957263" eaLnBrk="0" hangingPunct="0">
              <a:defRPr>
                <a:solidFill>
                  <a:schemeClr val="tx1"/>
                </a:solidFill>
                <a:latin typeface="Arial" charset="0"/>
                <a:ea typeface="ＭＳ Ｐゴシック" pitchFamily="28" charset="-128"/>
              </a:defRPr>
            </a:lvl4pPr>
            <a:lvl5pPr marL="1916113" defTabSz="957263" eaLnBrk="0" hangingPunct="0">
              <a:defRPr>
                <a:solidFill>
                  <a:schemeClr val="tx1"/>
                </a:solidFill>
                <a:latin typeface="Arial" charset="0"/>
                <a:ea typeface="ＭＳ Ｐゴシック" pitchFamily="28" charset="-128"/>
              </a:defRPr>
            </a:lvl5pPr>
            <a:lvl6pPr marL="2373313" defTabSz="957263" eaLnBrk="0" fontAlgn="base" hangingPunct="0">
              <a:spcBef>
                <a:spcPct val="0"/>
              </a:spcBef>
              <a:spcAft>
                <a:spcPct val="0"/>
              </a:spcAft>
              <a:defRPr>
                <a:solidFill>
                  <a:schemeClr val="tx1"/>
                </a:solidFill>
                <a:latin typeface="Arial" charset="0"/>
                <a:ea typeface="ＭＳ Ｐゴシック" pitchFamily="28" charset="-128"/>
              </a:defRPr>
            </a:lvl6pPr>
            <a:lvl7pPr marL="2830513" defTabSz="957263" eaLnBrk="0" fontAlgn="base" hangingPunct="0">
              <a:spcBef>
                <a:spcPct val="0"/>
              </a:spcBef>
              <a:spcAft>
                <a:spcPct val="0"/>
              </a:spcAft>
              <a:defRPr>
                <a:solidFill>
                  <a:schemeClr val="tx1"/>
                </a:solidFill>
                <a:latin typeface="Arial" charset="0"/>
                <a:ea typeface="ＭＳ Ｐゴシック" pitchFamily="28" charset="-128"/>
              </a:defRPr>
            </a:lvl7pPr>
            <a:lvl8pPr marL="3287713" defTabSz="957263" eaLnBrk="0" fontAlgn="base" hangingPunct="0">
              <a:spcBef>
                <a:spcPct val="0"/>
              </a:spcBef>
              <a:spcAft>
                <a:spcPct val="0"/>
              </a:spcAft>
              <a:defRPr>
                <a:solidFill>
                  <a:schemeClr val="tx1"/>
                </a:solidFill>
                <a:latin typeface="Arial" charset="0"/>
                <a:ea typeface="ＭＳ Ｐゴシック" pitchFamily="28" charset="-128"/>
              </a:defRPr>
            </a:lvl8pPr>
            <a:lvl9pPr marL="3744913" defTabSz="957263" eaLnBrk="0" fontAlgn="base" hangingPunct="0">
              <a:spcBef>
                <a:spcPct val="0"/>
              </a:spcBef>
              <a:spcAft>
                <a:spcPct val="0"/>
              </a:spcAft>
              <a:defRPr>
                <a:solidFill>
                  <a:schemeClr val="tx1"/>
                </a:solidFill>
                <a:latin typeface="Arial" charset="0"/>
                <a:ea typeface="ＭＳ Ｐゴシック" pitchFamily="28" charset="-128"/>
              </a:defRPr>
            </a:lvl9pPr>
          </a:lstStyle>
          <a:p>
            <a:pPr algn="ctr" eaLnBrk="1" fontAlgn="base" hangingPunct="1">
              <a:spcBef>
                <a:spcPct val="50000"/>
              </a:spcBef>
              <a:spcAft>
                <a:spcPct val="0"/>
              </a:spcAft>
              <a:defRPr/>
            </a:pPr>
            <a:r>
              <a:rPr lang="da-DK" altLang="da-DK" sz="1900">
                <a:solidFill>
                  <a:srgbClr val="93130C"/>
                </a:solidFill>
                <a:latin typeface="Verdana" pitchFamily="34" charset="0"/>
                <a:cs typeface="Arial" charset="0"/>
              </a:rPr>
              <a:t>Gringer Inc</a:t>
            </a:r>
            <a:endParaRPr lang="da-DK" altLang="da-DK" sz="1900" noProof="1">
              <a:solidFill>
                <a:srgbClr val="93130C"/>
              </a:solidFill>
              <a:latin typeface="Verdana" pitchFamily="34" charset="0"/>
              <a:cs typeface="Arial" charset="0"/>
            </a:endParaRPr>
          </a:p>
        </p:txBody>
      </p:sp>
    </p:spTree>
    <p:extLst>
      <p:ext uri="{BB962C8B-B14F-4D97-AF65-F5344CB8AC3E}">
        <p14:creationId xmlns:p14="http://schemas.microsoft.com/office/powerpoint/2010/main" val="368110221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defTabSz="957263" rtl="0" eaLnBrk="0" fontAlgn="base" hangingPunct="0">
        <a:spcBef>
          <a:spcPct val="0"/>
        </a:spcBef>
        <a:spcAft>
          <a:spcPct val="0"/>
        </a:spcAft>
        <a:defRPr sz="3400">
          <a:solidFill>
            <a:schemeClr val="tx2"/>
          </a:solidFill>
          <a:latin typeface="+mj-lt"/>
          <a:ea typeface="ＭＳ Ｐゴシック" pitchFamily="28" charset="-128"/>
          <a:cs typeface="+mj-cs"/>
        </a:defRPr>
      </a:lvl1pPr>
      <a:lvl2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2pPr>
      <a:lvl3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3pPr>
      <a:lvl4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4pPr>
      <a:lvl5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5pPr>
      <a:lvl6pPr marL="457200" algn="l" defTabSz="957263" rtl="0" fontAlgn="base">
        <a:spcBef>
          <a:spcPct val="0"/>
        </a:spcBef>
        <a:spcAft>
          <a:spcPct val="0"/>
        </a:spcAft>
        <a:defRPr sz="3400">
          <a:solidFill>
            <a:schemeClr val="tx2"/>
          </a:solidFill>
          <a:latin typeface="Arial" charset="0"/>
          <a:ea typeface="ＭＳ Ｐゴシック" pitchFamily="28" charset="-128"/>
        </a:defRPr>
      </a:lvl6pPr>
      <a:lvl7pPr marL="914400" algn="l" defTabSz="957263" rtl="0" fontAlgn="base">
        <a:spcBef>
          <a:spcPct val="0"/>
        </a:spcBef>
        <a:spcAft>
          <a:spcPct val="0"/>
        </a:spcAft>
        <a:defRPr sz="3400">
          <a:solidFill>
            <a:schemeClr val="tx2"/>
          </a:solidFill>
          <a:latin typeface="Arial" charset="0"/>
          <a:ea typeface="ＭＳ Ｐゴシック" pitchFamily="28" charset="-128"/>
        </a:defRPr>
      </a:lvl7pPr>
      <a:lvl8pPr marL="1371600" algn="l" defTabSz="957263" rtl="0" fontAlgn="base">
        <a:spcBef>
          <a:spcPct val="0"/>
        </a:spcBef>
        <a:spcAft>
          <a:spcPct val="0"/>
        </a:spcAft>
        <a:defRPr sz="3400">
          <a:solidFill>
            <a:schemeClr val="tx2"/>
          </a:solidFill>
          <a:latin typeface="Arial" charset="0"/>
          <a:ea typeface="ＭＳ Ｐゴシック" pitchFamily="28" charset="-128"/>
        </a:defRPr>
      </a:lvl8pPr>
      <a:lvl9pPr marL="1828800" algn="l" defTabSz="957263" rtl="0" fontAlgn="base">
        <a:spcBef>
          <a:spcPct val="0"/>
        </a:spcBef>
        <a:spcAft>
          <a:spcPct val="0"/>
        </a:spcAft>
        <a:defRPr sz="3400">
          <a:solidFill>
            <a:schemeClr val="tx2"/>
          </a:solidFill>
          <a:latin typeface="Arial" charset="0"/>
          <a:ea typeface="ＭＳ Ｐゴシック" pitchFamily="28" charset="-128"/>
        </a:defRPr>
      </a:lvl9pPr>
    </p:titleStyle>
    <p:body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28" charset="-128"/>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28" charset="-128"/>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28" charset="-128"/>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28" charset="-128"/>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28" charset="-128"/>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73731" name="Rectangle 3"/>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Tree>
    <p:extLst>
      <p:ext uri="{BB962C8B-B14F-4D97-AF65-F5344CB8AC3E}">
        <p14:creationId xmlns:p14="http://schemas.microsoft.com/office/powerpoint/2010/main" val="259563322"/>
      </p:ext>
    </p:extLst>
  </p:cSld>
  <p:clrMap bg1="lt1" tx1="dk1" bg2="lt2" tx2="dk2" accent1="accent1" accent2="accent2" accent3="accent3" accent4="accent4" accent5="accent5" accent6="accent6" hlink="hlink" folHlink="folHlink"/>
  <p:sldLayoutIdLst>
    <p:sldLayoutId id="2147483974" r:id="rId1"/>
  </p:sldLayoutIdLst>
  <p:hf hdr="0" ftr="0" dt="0"/>
  <p:txStyles>
    <p:titleStyle>
      <a:lvl1pPr algn="l" rtl="0" eaLnBrk="0" fontAlgn="base" hangingPunct="0">
        <a:spcBef>
          <a:spcPct val="0"/>
        </a:spcBef>
        <a:spcAft>
          <a:spcPct val="0"/>
        </a:spcAft>
        <a:defRPr sz="3200">
          <a:solidFill>
            <a:schemeClr val="tx2"/>
          </a:solidFill>
          <a:latin typeface="Arial" charset="0"/>
          <a:ea typeface="ＭＳ Ｐゴシック" pitchFamily="28" charset="-128"/>
          <a:cs typeface="+mj-cs"/>
        </a:defRPr>
      </a:lvl1pPr>
      <a:lvl2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5pPr>
      <a:lvl6pPr marL="457200" algn="l" rtl="0" fontAlgn="base">
        <a:spcBef>
          <a:spcPct val="0"/>
        </a:spcBef>
        <a:spcAft>
          <a:spcPct val="0"/>
        </a:spcAft>
        <a:defRPr sz="3200">
          <a:solidFill>
            <a:schemeClr val="tx2"/>
          </a:solidFill>
          <a:latin typeface="Arial" charset="0"/>
          <a:ea typeface="ＭＳ Ｐゴシック" pitchFamily="28" charset="-128"/>
        </a:defRPr>
      </a:lvl6pPr>
      <a:lvl7pPr marL="914400" algn="l" rtl="0" fontAlgn="base">
        <a:spcBef>
          <a:spcPct val="0"/>
        </a:spcBef>
        <a:spcAft>
          <a:spcPct val="0"/>
        </a:spcAft>
        <a:defRPr sz="3200">
          <a:solidFill>
            <a:schemeClr val="tx2"/>
          </a:solidFill>
          <a:latin typeface="Arial" charset="0"/>
          <a:ea typeface="ＭＳ Ｐゴシック" pitchFamily="28" charset="-128"/>
        </a:defRPr>
      </a:lvl7pPr>
      <a:lvl8pPr marL="1371600" algn="l" rtl="0" fontAlgn="base">
        <a:spcBef>
          <a:spcPct val="0"/>
        </a:spcBef>
        <a:spcAft>
          <a:spcPct val="0"/>
        </a:spcAft>
        <a:defRPr sz="3200">
          <a:solidFill>
            <a:schemeClr val="tx2"/>
          </a:solidFill>
          <a:latin typeface="Arial" charset="0"/>
          <a:ea typeface="ＭＳ Ｐゴシック" pitchFamily="28" charset="-128"/>
        </a:defRPr>
      </a:lvl8pPr>
      <a:lvl9pPr marL="1828800" algn="l" rtl="0" fontAlgn="base">
        <a:spcBef>
          <a:spcPct val="0"/>
        </a:spcBef>
        <a:spcAft>
          <a:spcPct val="0"/>
        </a:spcAft>
        <a:defRPr sz="3200">
          <a:solidFill>
            <a:schemeClr val="tx2"/>
          </a:solidFill>
          <a:latin typeface="Arial" charset="0"/>
          <a:ea typeface="ＭＳ Ｐゴシック" pitchFamily="28" charset="-128"/>
        </a:defRPr>
      </a:lvl9pPr>
    </p:titleStyle>
    <p:bodyStyle>
      <a:lvl1pPr marL="188913" indent="-188913" algn="l" rtl="0" eaLnBrk="0" fontAlgn="base" hangingPunct="0">
        <a:spcBef>
          <a:spcPct val="20000"/>
        </a:spcBef>
        <a:spcAft>
          <a:spcPct val="0"/>
        </a:spcAft>
        <a:buFont typeface="Times" panose="02020603050405020304" pitchFamily="18" charset="0"/>
        <a:buChar char="•"/>
        <a:defRPr sz="1600">
          <a:solidFill>
            <a:schemeClr val="tx1"/>
          </a:solidFill>
          <a:latin typeface="Arial" charset="0"/>
          <a:ea typeface="ＭＳ Ｐゴシック" pitchFamily="28" charset="-128"/>
          <a:cs typeface="+mn-cs"/>
        </a:defRPr>
      </a:lvl1pPr>
      <a:lvl2pPr marL="576263" indent="-196850" algn="l" rtl="0" eaLnBrk="0" fontAlgn="base" hangingPunct="0">
        <a:spcBef>
          <a:spcPct val="20000"/>
        </a:spcBef>
        <a:spcAft>
          <a:spcPct val="0"/>
        </a:spcAft>
        <a:buFont typeface="Times" panose="02020603050405020304" pitchFamily="18" charset="0"/>
        <a:buChar char="•"/>
        <a:defRPr sz="1600">
          <a:solidFill>
            <a:schemeClr val="tx1"/>
          </a:solidFill>
          <a:latin typeface="Arial" charset="0"/>
          <a:ea typeface="ＭＳ Ｐゴシック" pitchFamily="28" charset="-128"/>
        </a:defRPr>
      </a:lvl2pPr>
      <a:lvl3pPr marL="952500" indent="-185738" algn="l" rtl="0" eaLnBrk="0" fontAlgn="base" hangingPunct="0">
        <a:spcBef>
          <a:spcPct val="20000"/>
        </a:spcBef>
        <a:spcAft>
          <a:spcPct val="0"/>
        </a:spcAft>
        <a:buFont typeface="Times" panose="02020603050405020304" pitchFamily="18" charset="0"/>
        <a:buChar char="•"/>
        <a:defRPr sz="1600">
          <a:solidFill>
            <a:schemeClr val="tx1"/>
          </a:solidFill>
          <a:latin typeface="Arial" charset="0"/>
          <a:ea typeface="ＭＳ Ｐゴシック" pitchFamily="28" charset="-128"/>
        </a:defRPr>
      </a:lvl3pPr>
      <a:lvl4pPr marL="1328738" indent="-185738" algn="l" rtl="0" eaLnBrk="0" fontAlgn="base" hangingPunct="0">
        <a:spcBef>
          <a:spcPct val="20000"/>
        </a:spcBef>
        <a:spcAft>
          <a:spcPct val="0"/>
        </a:spcAft>
        <a:buFont typeface="Times" panose="02020603050405020304" pitchFamily="18" charset="0"/>
        <a:buChar char="•"/>
        <a:defRPr sz="1600">
          <a:solidFill>
            <a:schemeClr val="tx1"/>
          </a:solidFill>
          <a:latin typeface="Arial" charset="0"/>
          <a:ea typeface="ＭＳ Ｐゴシック" pitchFamily="28" charset="-128"/>
        </a:defRPr>
      </a:lvl4pPr>
      <a:lvl5pPr marL="1716088" indent="-187325" algn="l" rtl="0" eaLnBrk="0" fontAlgn="base" hangingPunct="0">
        <a:spcBef>
          <a:spcPct val="20000"/>
        </a:spcBef>
        <a:spcAft>
          <a:spcPct val="0"/>
        </a:spcAft>
        <a:buFont typeface="Times" panose="02020603050405020304" pitchFamily="18" charset="0"/>
        <a:buChar char="•"/>
        <a:defRPr sz="1600">
          <a:solidFill>
            <a:schemeClr val="tx1"/>
          </a:solidFill>
          <a:latin typeface="Arial" charset="0"/>
          <a:ea typeface="ＭＳ Ｐゴシック" pitchFamily="28" charset="-128"/>
        </a:defRPr>
      </a:lvl5pPr>
      <a:lvl6pPr marL="2173288" indent="-187325" algn="l" rtl="0" fontAlgn="base">
        <a:spcBef>
          <a:spcPct val="20000"/>
        </a:spcBef>
        <a:spcAft>
          <a:spcPct val="0"/>
        </a:spcAft>
        <a:buFont typeface="Times" pitchFamily="2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2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2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2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Click to edit Master title style</a:t>
            </a:r>
          </a:p>
        </p:txBody>
      </p:sp>
      <p:sp>
        <p:nvSpPr>
          <p:cNvPr id="74755" name="Rectangle 3"/>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p:cNvSpPr>
            <a:spLocks noGrp="1" noChangeArrowheads="1"/>
          </p:cNvSpPr>
          <p:nvPr>
            <p:ph type="dt" sz="half" idx="2"/>
          </p:nvPr>
        </p:nvSpPr>
        <p:spPr bwMode="auto">
          <a:xfrm>
            <a:off x="3384550" y="6400800"/>
            <a:ext cx="314166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384550" y="6248400"/>
            <a:ext cx="31369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3384550" y="6610350"/>
            <a:ext cx="31369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defRPr>
            </a:lvl1pPr>
          </a:lstStyle>
          <a:p>
            <a:pPr>
              <a:defRPr/>
            </a:pPr>
            <a:fld id="{A377C50F-17D4-46D2-8ED5-03C7E65DE890}" type="slidenum">
              <a:rPr lang="da-DK"/>
              <a:pPr>
                <a:defRPr/>
              </a:pPr>
              <a:t>‹nr.›</a:t>
            </a:fld>
            <a:endParaRPr lang="da-DK"/>
          </a:p>
        </p:txBody>
      </p:sp>
      <p:pic>
        <p:nvPicPr>
          <p:cNvPr id="74760"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904038" y="6092825"/>
            <a:ext cx="249713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19951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sldNum="0" hdr="0" ftr="0" dt="0"/>
  <p:txStyles>
    <p:titleStyle>
      <a:lvl1pPr algn="l" rtl="0" eaLnBrk="0" fontAlgn="base" hangingPunct="0">
        <a:spcBef>
          <a:spcPct val="0"/>
        </a:spcBef>
        <a:spcAft>
          <a:spcPct val="0"/>
        </a:spcAft>
        <a:defRPr sz="3200">
          <a:solidFill>
            <a:schemeClr val="tx2"/>
          </a:solidFill>
          <a:latin typeface="+mj-lt"/>
          <a:ea typeface="+mj-ea"/>
          <a:cs typeface="ＭＳ Ｐゴシック" charset="-128"/>
        </a:defRPr>
      </a:lvl1pPr>
      <a:lvl2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3200">
          <a:solidFill>
            <a:schemeClr val="tx2"/>
          </a:solidFill>
          <a:latin typeface="Arial" charset="0"/>
          <a:ea typeface="ＭＳ Ｐゴシック" pitchFamily="28" charset="-128"/>
          <a:cs typeface="ＭＳ Ｐゴシック" charset="-128"/>
        </a:defRPr>
      </a:lvl5pPr>
      <a:lvl6pPr marL="457200" algn="l" rtl="0" fontAlgn="base">
        <a:spcBef>
          <a:spcPct val="0"/>
        </a:spcBef>
        <a:spcAft>
          <a:spcPct val="0"/>
        </a:spcAft>
        <a:defRPr sz="3200">
          <a:solidFill>
            <a:schemeClr val="tx2"/>
          </a:solidFill>
          <a:latin typeface="Arial" charset="0"/>
          <a:ea typeface="ＭＳ Ｐゴシック" pitchFamily="28" charset="-128"/>
        </a:defRPr>
      </a:lvl6pPr>
      <a:lvl7pPr marL="914400" algn="l" rtl="0" fontAlgn="base">
        <a:spcBef>
          <a:spcPct val="0"/>
        </a:spcBef>
        <a:spcAft>
          <a:spcPct val="0"/>
        </a:spcAft>
        <a:defRPr sz="3200">
          <a:solidFill>
            <a:schemeClr val="tx2"/>
          </a:solidFill>
          <a:latin typeface="Arial" charset="0"/>
          <a:ea typeface="ＭＳ Ｐゴシック" pitchFamily="28" charset="-128"/>
        </a:defRPr>
      </a:lvl7pPr>
      <a:lvl8pPr marL="1371600" algn="l" rtl="0" fontAlgn="base">
        <a:spcBef>
          <a:spcPct val="0"/>
        </a:spcBef>
        <a:spcAft>
          <a:spcPct val="0"/>
        </a:spcAft>
        <a:defRPr sz="3200">
          <a:solidFill>
            <a:schemeClr val="tx2"/>
          </a:solidFill>
          <a:latin typeface="Arial" charset="0"/>
          <a:ea typeface="ＭＳ Ｐゴシック" pitchFamily="28" charset="-128"/>
        </a:defRPr>
      </a:lvl8pPr>
      <a:lvl9pPr marL="1828800" algn="l" rtl="0" fontAlgn="base">
        <a:spcBef>
          <a:spcPct val="0"/>
        </a:spcBef>
        <a:spcAft>
          <a:spcPct val="0"/>
        </a:spcAft>
        <a:defRPr sz="3200">
          <a:solidFill>
            <a:schemeClr val="tx2"/>
          </a:solidFill>
          <a:latin typeface="Arial" charset="0"/>
          <a:ea typeface="ＭＳ Ｐゴシック" pitchFamily="28" charset="-128"/>
        </a:defRPr>
      </a:lvl9pPr>
    </p:titleStyle>
    <p:bodyStyle>
      <a:lvl1pPr marL="188913" indent="-188913"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cs typeface="ＭＳ Ｐゴシック" charset="-128"/>
        </a:defRPr>
      </a:lvl1pPr>
      <a:lvl2pPr marL="576263" indent="-196850"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2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2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2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2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1360488" y="274638"/>
            <a:ext cx="8050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da-DK" altLang="da-DK"/>
              <a:t>Click to edit Master title style</a:t>
            </a:r>
          </a:p>
        </p:txBody>
      </p:sp>
      <p:sp>
        <p:nvSpPr>
          <p:cNvPr id="43011" name="Rectangle 3"/>
          <p:cNvSpPr>
            <a:spLocks noGrp="1" noChangeArrowheads="1"/>
          </p:cNvSpPr>
          <p:nvPr>
            <p:ph type="body" idx="1"/>
          </p:nvPr>
        </p:nvSpPr>
        <p:spPr bwMode="auto">
          <a:xfrm>
            <a:off x="1360488" y="1600200"/>
            <a:ext cx="80502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1028" name="Rectangle 4"/>
          <p:cNvSpPr>
            <a:spLocks noGrp="1" noChangeArrowheads="1"/>
          </p:cNvSpPr>
          <p:nvPr>
            <p:ph type="dt" sz="half" idx="2"/>
          </p:nvPr>
        </p:nvSpPr>
        <p:spPr bwMode="auto">
          <a:xfrm>
            <a:off x="3384550" y="6400800"/>
            <a:ext cx="3141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eaLnBrk="1" hangingPunct="1">
              <a:defRPr sz="1300" noProof="1">
                <a:solidFill>
                  <a:srgbClr val="000000"/>
                </a:solidFill>
                <a:latin typeface="Arial" charset="0"/>
                <a:ea typeface="ＭＳ Ｐゴシック" pitchFamily="28" charset="-128"/>
                <a:cs typeface="+mn-cs"/>
              </a:defRPr>
            </a:lvl1pPr>
          </a:lstStyle>
          <a:p>
            <a:pPr>
              <a:defRPr/>
            </a:pPr>
            <a:endParaRPr lang="da-DK" altLang="da-DK"/>
          </a:p>
        </p:txBody>
      </p:sp>
      <p:sp>
        <p:nvSpPr>
          <p:cNvPr id="1029" name="Rectangle 5"/>
          <p:cNvSpPr>
            <a:spLocks noGrp="1" noChangeArrowheads="1"/>
          </p:cNvSpPr>
          <p:nvPr>
            <p:ph type="ftr" sz="quarter" idx="3"/>
          </p:nvPr>
        </p:nvSpPr>
        <p:spPr bwMode="auto">
          <a:xfrm>
            <a:off x="3384550" y="6248400"/>
            <a:ext cx="313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eaLnBrk="1" hangingPunct="1">
              <a:defRPr sz="1300" noProof="1">
                <a:solidFill>
                  <a:srgbClr val="000000"/>
                </a:solidFill>
                <a:latin typeface="Arial" charset="0"/>
                <a:ea typeface="ＭＳ Ｐゴシック" pitchFamily="28" charset="-128"/>
                <a:cs typeface="+mn-cs"/>
              </a:defRPr>
            </a:lvl1pPr>
          </a:lstStyle>
          <a:p>
            <a:pPr>
              <a:defRPr/>
            </a:pPr>
            <a:endParaRPr lang="da-DK" altLang="da-DK"/>
          </a:p>
        </p:txBody>
      </p:sp>
      <p:sp>
        <p:nvSpPr>
          <p:cNvPr id="1030" name="Rectangle 6"/>
          <p:cNvSpPr>
            <a:spLocks noGrp="1" noChangeArrowheads="1"/>
          </p:cNvSpPr>
          <p:nvPr>
            <p:ph type="sldNum" sz="quarter" idx="4"/>
          </p:nvPr>
        </p:nvSpPr>
        <p:spPr bwMode="auto">
          <a:xfrm>
            <a:off x="3384550" y="6610350"/>
            <a:ext cx="313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lvl1pPr algn="ctr" defTabSz="957263" eaLnBrk="1" hangingPunct="1">
              <a:defRPr sz="1300">
                <a:solidFill>
                  <a:srgbClr val="000000"/>
                </a:solidFill>
              </a:defRPr>
            </a:lvl1pPr>
          </a:lstStyle>
          <a:p>
            <a:pPr>
              <a:defRPr/>
            </a:pPr>
            <a:fld id="{BD6A3C4D-8CA0-4E23-A459-67978997BF43}" type="slidenum">
              <a:rPr lang="da-DK" altLang="da-DK"/>
              <a:pPr>
                <a:defRPr/>
              </a:pPr>
              <a:t>‹nr.›</a:t>
            </a:fld>
            <a:endParaRPr lang="da-DK" altLang="da-DK"/>
          </a:p>
        </p:txBody>
      </p:sp>
      <p:sp>
        <p:nvSpPr>
          <p:cNvPr id="61450" name="Text Box 10"/>
          <p:cNvSpPr txBox="1">
            <a:spLocks noChangeArrowheads="1"/>
          </p:cNvSpPr>
          <p:nvPr/>
        </p:nvSpPr>
        <p:spPr bwMode="auto">
          <a:xfrm>
            <a:off x="7839075" y="6302375"/>
            <a:ext cx="16383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defRPr>
                <a:solidFill>
                  <a:schemeClr val="tx1"/>
                </a:solidFill>
                <a:latin typeface="Arial" charset="0"/>
                <a:ea typeface="ＭＳ Ｐゴシック" pitchFamily="28" charset="-128"/>
              </a:defRPr>
            </a:lvl1pPr>
            <a:lvl2pPr marL="479425" defTabSz="957263" eaLnBrk="0" hangingPunct="0">
              <a:defRPr>
                <a:solidFill>
                  <a:schemeClr val="tx1"/>
                </a:solidFill>
                <a:latin typeface="Arial" charset="0"/>
                <a:ea typeface="ＭＳ Ｐゴシック" pitchFamily="28" charset="-128"/>
              </a:defRPr>
            </a:lvl2pPr>
            <a:lvl3pPr marL="957263" defTabSz="957263" eaLnBrk="0" hangingPunct="0">
              <a:defRPr>
                <a:solidFill>
                  <a:schemeClr val="tx1"/>
                </a:solidFill>
                <a:latin typeface="Arial" charset="0"/>
                <a:ea typeface="ＭＳ Ｐゴシック" pitchFamily="28" charset="-128"/>
              </a:defRPr>
            </a:lvl3pPr>
            <a:lvl4pPr marL="1436688" defTabSz="957263" eaLnBrk="0" hangingPunct="0">
              <a:defRPr>
                <a:solidFill>
                  <a:schemeClr val="tx1"/>
                </a:solidFill>
                <a:latin typeface="Arial" charset="0"/>
                <a:ea typeface="ＭＳ Ｐゴシック" pitchFamily="28" charset="-128"/>
              </a:defRPr>
            </a:lvl4pPr>
            <a:lvl5pPr marL="1916113" defTabSz="957263" eaLnBrk="0" hangingPunct="0">
              <a:defRPr>
                <a:solidFill>
                  <a:schemeClr val="tx1"/>
                </a:solidFill>
                <a:latin typeface="Arial" charset="0"/>
                <a:ea typeface="ＭＳ Ｐゴシック" pitchFamily="28" charset="-128"/>
              </a:defRPr>
            </a:lvl5pPr>
            <a:lvl6pPr marL="2373313" defTabSz="957263" eaLnBrk="0" fontAlgn="base" hangingPunct="0">
              <a:spcBef>
                <a:spcPct val="0"/>
              </a:spcBef>
              <a:spcAft>
                <a:spcPct val="0"/>
              </a:spcAft>
              <a:defRPr>
                <a:solidFill>
                  <a:schemeClr val="tx1"/>
                </a:solidFill>
                <a:latin typeface="Arial" charset="0"/>
                <a:ea typeface="ＭＳ Ｐゴシック" pitchFamily="28" charset="-128"/>
              </a:defRPr>
            </a:lvl6pPr>
            <a:lvl7pPr marL="2830513" defTabSz="957263" eaLnBrk="0" fontAlgn="base" hangingPunct="0">
              <a:spcBef>
                <a:spcPct val="0"/>
              </a:spcBef>
              <a:spcAft>
                <a:spcPct val="0"/>
              </a:spcAft>
              <a:defRPr>
                <a:solidFill>
                  <a:schemeClr val="tx1"/>
                </a:solidFill>
                <a:latin typeface="Arial" charset="0"/>
                <a:ea typeface="ＭＳ Ｐゴシック" pitchFamily="28" charset="-128"/>
              </a:defRPr>
            </a:lvl7pPr>
            <a:lvl8pPr marL="3287713" defTabSz="957263" eaLnBrk="0" fontAlgn="base" hangingPunct="0">
              <a:spcBef>
                <a:spcPct val="0"/>
              </a:spcBef>
              <a:spcAft>
                <a:spcPct val="0"/>
              </a:spcAft>
              <a:defRPr>
                <a:solidFill>
                  <a:schemeClr val="tx1"/>
                </a:solidFill>
                <a:latin typeface="Arial" charset="0"/>
                <a:ea typeface="ＭＳ Ｐゴシック" pitchFamily="28" charset="-128"/>
              </a:defRPr>
            </a:lvl8pPr>
            <a:lvl9pPr marL="3744913" defTabSz="957263" eaLnBrk="0" fontAlgn="base" hangingPunct="0">
              <a:spcBef>
                <a:spcPct val="0"/>
              </a:spcBef>
              <a:spcAft>
                <a:spcPct val="0"/>
              </a:spcAft>
              <a:defRPr>
                <a:solidFill>
                  <a:schemeClr val="tx1"/>
                </a:solidFill>
                <a:latin typeface="Arial" charset="0"/>
                <a:ea typeface="ＭＳ Ｐゴシック" pitchFamily="28" charset="-128"/>
              </a:defRPr>
            </a:lvl9pPr>
          </a:lstStyle>
          <a:p>
            <a:pPr algn="ctr" eaLnBrk="1" hangingPunct="1">
              <a:spcBef>
                <a:spcPct val="50000"/>
              </a:spcBef>
              <a:defRPr/>
            </a:pPr>
            <a:r>
              <a:rPr lang="da-DK" altLang="da-DK" sz="1900">
                <a:solidFill>
                  <a:srgbClr val="93130C"/>
                </a:solidFill>
                <a:latin typeface="Verdana" pitchFamily="34" charset="0"/>
                <a:cs typeface="Arial" charset="0"/>
              </a:rPr>
              <a:t>Gringer Inc</a:t>
            </a:r>
            <a:endParaRPr lang="da-DK" altLang="da-DK" sz="1900" noProof="1">
              <a:solidFill>
                <a:srgbClr val="93130C"/>
              </a:solidFill>
              <a:latin typeface="Verdana" pitchFamily="34" charset="0"/>
              <a:cs typeface="Arial" charset="0"/>
            </a:endParaRPr>
          </a:p>
        </p:txBody>
      </p:sp>
    </p:spTree>
    <p:extLst>
      <p:ext uri="{BB962C8B-B14F-4D97-AF65-F5344CB8AC3E}">
        <p14:creationId xmlns:p14="http://schemas.microsoft.com/office/powerpoint/2010/main" val="290120314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Lst>
  <p:txStyles>
    <p:titleStyle>
      <a:lvl1pPr algn="l" defTabSz="957263" rtl="0" eaLnBrk="0" fontAlgn="base" hangingPunct="0">
        <a:spcBef>
          <a:spcPct val="0"/>
        </a:spcBef>
        <a:spcAft>
          <a:spcPct val="0"/>
        </a:spcAft>
        <a:defRPr sz="3400">
          <a:solidFill>
            <a:schemeClr val="tx2"/>
          </a:solidFill>
          <a:latin typeface="+mj-lt"/>
          <a:ea typeface="+mj-ea"/>
          <a:cs typeface="+mj-cs"/>
        </a:defRPr>
      </a:lvl1pPr>
      <a:lvl2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2pPr>
      <a:lvl3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3pPr>
      <a:lvl4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4pPr>
      <a:lvl5pPr algn="l" defTabSz="957263" rtl="0" eaLnBrk="0" fontAlgn="base" hangingPunct="0">
        <a:spcBef>
          <a:spcPct val="0"/>
        </a:spcBef>
        <a:spcAft>
          <a:spcPct val="0"/>
        </a:spcAft>
        <a:defRPr sz="3400">
          <a:solidFill>
            <a:schemeClr val="tx2"/>
          </a:solidFill>
          <a:latin typeface="Arial" charset="0"/>
          <a:ea typeface="ＭＳ Ｐゴシック" pitchFamily="28" charset="-128"/>
        </a:defRPr>
      </a:lvl5pPr>
      <a:lvl6pPr marL="457200" algn="l" defTabSz="957263" rtl="0" fontAlgn="base">
        <a:spcBef>
          <a:spcPct val="0"/>
        </a:spcBef>
        <a:spcAft>
          <a:spcPct val="0"/>
        </a:spcAft>
        <a:defRPr sz="3400">
          <a:solidFill>
            <a:schemeClr val="tx2"/>
          </a:solidFill>
          <a:latin typeface="Arial" charset="0"/>
          <a:ea typeface="ＭＳ Ｐゴシック" pitchFamily="28" charset="-128"/>
        </a:defRPr>
      </a:lvl6pPr>
      <a:lvl7pPr marL="914400" algn="l" defTabSz="957263" rtl="0" fontAlgn="base">
        <a:spcBef>
          <a:spcPct val="0"/>
        </a:spcBef>
        <a:spcAft>
          <a:spcPct val="0"/>
        </a:spcAft>
        <a:defRPr sz="3400">
          <a:solidFill>
            <a:schemeClr val="tx2"/>
          </a:solidFill>
          <a:latin typeface="Arial" charset="0"/>
          <a:ea typeface="ＭＳ Ｐゴシック" pitchFamily="28" charset="-128"/>
        </a:defRPr>
      </a:lvl7pPr>
      <a:lvl8pPr marL="1371600" algn="l" defTabSz="957263" rtl="0" fontAlgn="base">
        <a:spcBef>
          <a:spcPct val="0"/>
        </a:spcBef>
        <a:spcAft>
          <a:spcPct val="0"/>
        </a:spcAft>
        <a:defRPr sz="3400">
          <a:solidFill>
            <a:schemeClr val="tx2"/>
          </a:solidFill>
          <a:latin typeface="Arial" charset="0"/>
          <a:ea typeface="ＭＳ Ｐゴシック" pitchFamily="28" charset="-128"/>
        </a:defRPr>
      </a:lvl8pPr>
      <a:lvl9pPr marL="1828800" algn="l" defTabSz="957263" rtl="0" fontAlgn="base">
        <a:spcBef>
          <a:spcPct val="0"/>
        </a:spcBef>
        <a:spcAft>
          <a:spcPct val="0"/>
        </a:spcAft>
        <a:defRPr sz="3400">
          <a:solidFill>
            <a:schemeClr val="tx2"/>
          </a:solidFill>
          <a:latin typeface="Arial" charset="0"/>
          <a:ea typeface="ＭＳ Ｐゴシック" pitchFamily="28" charset="-128"/>
        </a:defRPr>
      </a:lvl9pPr>
    </p:titleStyle>
    <p:bodyStyle>
      <a:lvl1pPr marL="198438" indent="-198438"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anose="02020603050405020304"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53.xml"/><Relationship Id="rId1" Type="http://schemas.openxmlformats.org/officeDocument/2006/relationships/themeOverride" Target="../theme/themeOverride5.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ctrTitle"/>
          </p:nvPr>
        </p:nvSpPr>
        <p:spPr>
          <a:xfrm>
            <a:off x="231775" y="1268416"/>
            <a:ext cx="9329746" cy="1584325"/>
          </a:xfrm>
        </p:spPr>
        <p:txBody>
          <a:bodyPr/>
          <a:lstStyle/>
          <a:p>
            <a:pPr eaLnBrk="1" hangingPunct="1"/>
            <a:r>
              <a:rPr lang="da-DK" altLang="da-DK" sz="4000" dirty="0"/>
              <a:t>Læringsmiljø på arbejdspladsen</a:t>
            </a:r>
            <a:endParaRPr lang="en-US" altLang="da-DK" sz="4000" dirty="0">
              <a:ea typeface="ＭＳ Ｐゴシック" pitchFamily="34" charset="-128"/>
            </a:endParaRPr>
          </a:p>
        </p:txBody>
      </p:sp>
      <p:sp>
        <p:nvSpPr>
          <p:cNvPr id="205827" name="Rectangle 8"/>
          <p:cNvSpPr>
            <a:spLocks noGrp="1" noChangeArrowheads="1"/>
          </p:cNvSpPr>
          <p:nvPr>
            <p:ph type="subTitle" idx="1"/>
          </p:nvPr>
        </p:nvSpPr>
        <p:spPr>
          <a:xfrm>
            <a:off x="631833" y="3573479"/>
            <a:ext cx="8929688" cy="2016125"/>
          </a:xfrm>
        </p:spPr>
        <p:txBody>
          <a:bodyPr/>
          <a:lstStyle/>
          <a:p>
            <a:pPr eaLnBrk="1" hangingPunct="1"/>
            <a:r>
              <a:rPr lang="da-DK" altLang="da-DK" sz="2800" dirty="0">
                <a:ea typeface="ＭＳ Ｐゴシック" pitchFamily="34" charset="-128"/>
              </a:rPr>
              <a:t>DASYS Uddannelseskonference 2024 </a:t>
            </a:r>
          </a:p>
          <a:p>
            <a:pPr eaLnBrk="1" hangingPunct="1"/>
            <a:r>
              <a:rPr lang="da-DK" altLang="da-DK" sz="2800" dirty="0" err="1">
                <a:ea typeface="ＭＳ Ｐゴシック" pitchFamily="34" charset="-128"/>
              </a:rPr>
              <a:t>Comwell</a:t>
            </a:r>
            <a:r>
              <a:rPr lang="da-DK" altLang="da-DK" sz="2800" dirty="0">
                <a:ea typeface="ＭＳ Ｐゴシック" pitchFamily="34" charset="-128"/>
              </a:rPr>
              <a:t> Kolding 15. maj 2024</a:t>
            </a:r>
          </a:p>
          <a:p>
            <a:pPr eaLnBrk="1" hangingPunct="1"/>
            <a:r>
              <a:rPr lang="da-DK" altLang="da-DK" sz="2800" dirty="0">
                <a:ea typeface="ＭＳ Ｐゴシック" pitchFamily="34" charset="-128"/>
              </a:rPr>
              <a:t>Bent Gr</a:t>
            </a:r>
            <a:r>
              <a:rPr lang="en-US" altLang="da-DK" dirty="0" err="1">
                <a:ea typeface="ＭＳ Ｐゴシック" pitchFamily="34" charset="-128"/>
              </a:rPr>
              <a:t>inger</a:t>
            </a:r>
            <a:r>
              <a:rPr lang="en-US" altLang="da-DK" dirty="0">
                <a:ea typeface="ＭＳ Ｐゴシック" pitchFamily="34" charset="-128"/>
              </a:rPr>
              <a:t>, </a:t>
            </a:r>
            <a:r>
              <a:rPr lang="en-US" altLang="da-DK" dirty="0" err="1">
                <a:ea typeface="ＭＳ Ｐゴシック" pitchFamily="34" charset="-128"/>
              </a:rPr>
              <a:t>chefkonsulent</a:t>
            </a:r>
            <a:r>
              <a:rPr lang="en-US" altLang="da-DK" dirty="0">
                <a:ea typeface="ＭＳ Ｐゴシック" pitchFamily="34" charset="-128"/>
              </a:rPr>
              <a:t>, </a:t>
            </a:r>
            <a:r>
              <a:rPr lang="en-US" altLang="da-DK" dirty="0" err="1">
                <a:ea typeface="ＭＳ Ｐゴシック" pitchFamily="34" charset="-128"/>
              </a:rPr>
              <a:t>ph.d.</a:t>
            </a:r>
            <a:endParaRPr lang="en-US" altLang="da-DK" dirty="0">
              <a:ea typeface="ＭＳ Ｐゴシック" pitchFamily="34" charset="-128"/>
            </a:endParaRPr>
          </a:p>
          <a:p>
            <a:pPr eaLnBrk="1" hangingPunct="1">
              <a:buFont typeface="Times" pitchFamily="18" charset="0"/>
              <a:buNone/>
            </a:pPr>
            <a:r>
              <a:rPr lang="en-US" altLang="da-DK" dirty="0">
                <a:ea typeface="ＭＳ Ｐゴシック" pitchFamily="34" charset="-128"/>
              </a:rPr>
              <a:t>Bent.gringer@outlook.com</a:t>
            </a:r>
          </a:p>
          <a:p>
            <a:pPr eaLnBrk="1" hangingPunct="1">
              <a:buFont typeface="Times" pitchFamily="18" charset="0"/>
              <a:buNone/>
            </a:pPr>
            <a:endParaRPr lang="en-US" altLang="da-DK" dirty="0">
              <a:ea typeface="ＭＳ Ｐゴシック" pitchFamily="34" charset="-128"/>
            </a:endParaRPr>
          </a:p>
          <a:p>
            <a:pPr eaLnBrk="1" hangingPunct="1">
              <a:buFont typeface="Times" pitchFamily="18" charset="0"/>
              <a:buNone/>
            </a:pPr>
            <a:endParaRPr lang="en-US" altLang="da-DK" dirty="0">
              <a:ea typeface="ＭＳ Ｐゴシック" pitchFamily="34" charset="-128"/>
            </a:endParaRPr>
          </a:p>
        </p:txBody>
      </p:sp>
      <p:sp>
        <p:nvSpPr>
          <p:cNvPr id="205828" name="Text Box 7"/>
          <p:cNvSpPr txBox="1">
            <a:spLocks noChangeArrowheads="1"/>
          </p:cNvSpPr>
          <p:nvPr/>
        </p:nvSpPr>
        <p:spPr bwMode="auto">
          <a:xfrm>
            <a:off x="7839075" y="6302391"/>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pitchFamily="18" charset="0"/>
              <a:buChar char="•"/>
              <a:defRPr sz="2100">
                <a:solidFill>
                  <a:schemeClr val="tx1"/>
                </a:solidFill>
                <a:latin typeface="Arial" charset="0"/>
                <a:ea typeface="ＭＳ Ｐゴシック" pitchFamily="34" charset="-128"/>
              </a:defRPr>
            </a:lvl1pPr>
            <a:lvl2pPr marL="742950" indent="-285750">
              <a:spcBef>
                <a:spcPct val="20000"/>
              </a:spcBef>
              <a:buFont typeface="Times" pitchFamily="18" charset="0"/>
              <a:buChar char="•"/>
              <a:defRPr sz="2100">
                <a:solidFill>
                  <a:schemeClr val="tx1"/>
                </a:solidFill>
                <a:latin typeface="Arial" charset="0"/>
                <a:ea typeface="ＭＳ Ｐゴシック" pitchFamily="34" charset="-128"/>
              </a:defRPr>
            </a:lvl2pPr>
            <a:lvl3pPr marL="1143000" indent="-228600">
              <a:spcBef>
                <a:spcPct val="20000"/>
              </a:spcBef>
              <a:buFont typeface="Times" pitchFamily="18" charset="0"/>
              <a:buChar char="•"/>
              <a:defRPr sz="2100">
                <a:solidFill>
                  <a:schemeClr val="tx1"/>
                </a:solidFill>
                <a:latin typeface="Arial" charset="0"/>
                <a:ea typeface="ＭＳ Ｐゴシック" pitchFamily="34" charset="-128"/>
              </a:defRPr>
            </a:lvl3pPr>
            <a:lvl4pPr marL="1600200" indent="-228600">
              <a:spcBef>
                <a:spcPct val="20000"/>
              </a:spcBef>
              <a:buFont typeface="Times" pitchFamily="18" charset="0"/>
              <a:buChar char="•"/>
              <a:defRPr sz="2100">
                <a:solidFill>
                  <a:schemeClr val="tx1"/>
                </a:solidFill>
                <a:latin typeface="Arial" charset="0"/>
                <a:ea typeface="ＭＳ Ｐゴシック" pitchFamily="34" charset="-128"/>
              </a:defRPr>
            </a:lvl4pPr>
            <a:lvl5pPr marL="2057400" indent="-228600">
              <a:spcBef>
                <a:spcPct val="20000"/>
              </a:spcBef>
              <a:buFont typeface="Times" pitchFamily="18" charset="0"/>
              <a:buChar char="•"/>
              <a:defRPr sz="21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Times" pitchFamily="18" charset="0"/>
              <a:buChar char="•"/>
              <a:defRPr sz="2100">
                <a:solidFill>
                  <a:schemeClr val="tx1"/>
                </a:solidFill>
                <a:latin typeface="Arial" charset="0"/>
                <a:ea typeface="ＭＳ Ｐゴシック" pitchFamily="34" charset="-128"/>
              </a:defRPr>
            </a:lvl9pPr>
          </a:lstStyle>
          <a:p>
            <a:pPr algn="ctr" fontAlgn="base">
              <a:spcBef>
                <a:spcPct val="50000"/>
              </a:spcBef>
              <a:spcAft>
                <a:spcPct val="0"/>
              </a:spcAft>
              <a:buFontTx/>
              <a:buNone/>
            </a:pPr>
            <a:r>
              <a:rPr lang="da-DK" altLang="da-DK" sz="1800" dirty="0">
                <a:solidFill>
                  <a:srgbClr val="93130C"/>
                </a:solidFill>
                <a:latin typeface="Verdana" pitchFamily="34" charset="0"/>
                <a:cs typeface="Arial" charset="0"/>
              </a:rPr>
              <a:t>Gringer Inc</a:t>
            </a:r>
            <a:endParaRPr lang="da-DK" altLang="da-DK" sz="1800" noProof="1">
              <a:solidFill>
                <a:srgbClr val="93130C"/>
              </a:solidFill>
              <a:latin typeface="Verdana" pitchFamily="34" charset="0"/>
              <a:cs typeface="Arial" charset="0"/>
            </a:endParaRPr>
          </a:p>
        </p:txBody>
      </p:sp>
    </p:spTree>
    <p:extLst>
      <p:ext uri="{BB962C8B-B14F-4D97-AF65-F5344CB8AC3E}">
        <p14:creationId xmlns:p14="http://schemas.microsoft.com/office/powerpoint/2010/main" val="330525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SC03363">
            <a:extLst>
              <a:ext uri="{FF2B5EF4-FFF2-40B4-BE49-F238E27FC236}">
                <a16:creationId xmlns:a16="http://schemas.microsoft.com/office/drawing/2014/main" id="{5279682C-8E6D-E9BC-760D-C9F2E4EFE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95838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7">
            <a:extLst>
              <a:ext uri="{FF2B5EF4-FFF2-40B4-BE49-F238E27FC236}">
                <a16:creationId xmlns:a16="http://schemas.microsoft.com/office/drawing/2014/main" id="{5E8EE41E-A5B0-CA1A-D5F2-A185DAD6B62A}"/>
              </a:ext>
            </a:extLst>
          </p:cNvPr>
          <p:cNvSpPr>
            <a:spLocks noChangeArrowheads="1"/>
          </p:cNvSpPr>
          <p:nvPr/>
        </p:nvSpPr>
        <p:spPr bwMode="auto">
          <a:xfrm>
            <a:off x="547688" y="188913"/>
            <a:ext cx="8653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7263"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1pPr>
            <a:lvl2pPr marL="603250" indent="-204788" defTabSz="957263"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996950" indent="-193675" defTabSz="957263"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3pPr>
            <a:lvl4pPr marL="1392238" indent="-195263" defTabSz="957263"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1797050" indent="-195263" defTabSz="957263"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2254250" indent="-195263" defTabSz="95726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2711450" indent="-195263" defTabSz="95726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3168650" indent="-195263" defTabSz="95726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3625850" indent="-195263" defTabSz="95726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a-DK" altLang="da-DK" sz="5700">
                <a:solidFill>
                  <a:srgbClr val="93130C"/>
                </a:solidFill>
              </a:rPr>
              <a:t>Hvor lærer vi?</a:t>
            </a:r>
            <a:endParaRPr lang="da-DK" altLang="da-DK" sz="4700" noProof="1">
              <a:solidFill>
                <a:srgbClr val="93130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824536"/>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1200"/>
              </a:spcBef>
              <a:defRPr/>
            </a:pPr>
            <a:r>
              <a:rPr lang="da-DK" altLang="da-DK" kern="0" dirty="0">
                <a:solidFill>
                  <a:srgbClr val="000000"/>
                </a:solidFill>
              </a:rPr>
              <a:t>Læringsmiljø-begrebet er godt til at forstå læring som en social praksis i en social kontekst – man når kun et vist stykke vej med det individualistiske og skolastiske læringssyn.</a:t>
            </a:r>
          </a:p>
          <a:p>
            <a:pPr eaLnBrk="1" hangingPunct="1">
              <a:spcBef>
                <a:spcPts val="1200"/>
              </a:spcBef>
              <a:defRPr/>
            </a:pPr>
            <a:r>
              <a:rPr lang="da-DK" altLang="da-DK" kern="0" dirty="0">
                <a:solidFill>
                  <a:srgbClr val="000000"/>
                </a:solidFill>
              </a:rPr>
              <a:t>Læringsmiljøet er der – godt eller dårligt – når vi udfører vores arbejde. Så hvorfor ikke gøre det godt = skabe gode rammer for læring?</a:t>
            </a:r>
          </a:p>
          <a:p>
            <a:pPr eaLnBrk="1" hangingPunct="1">
              <a:spcBef>
                <a:spcPts val="1200"/>
              </a:spcBef>
              <a:defRPr/>
            </a:pPr>
            <a:r>
              <a:rPr lang="da-DK" altLang="da-DK" kern="0" dirty="0">
                <a:solidFill>
                  <a:srgbClr val="000000"/>
                </a:solidFill>
              </a:rPr>
              <a:t>Læringsmiljøet er ikke kun til gavn for de studerende og de nye sygeplejersker – men også for de erfarne. (Det kan hjælpe med ”at holde på de velfærdsprofessionelle”)</a:t>
            </a:r>
          </a:p>
          <a:p>
            <a:pPr eaLnBrk="1" hangingPunct="1">
              <a:spcBef>
                <a:spcPts val="1200"/>
              </a:spcBef>
              <a:defRPr/>
            </a:pPr>
            <a:r>
              <a:rPr lang="da-DK" altLang="da-DK" kern="0" dirty="0">
                <a:solidFill>
                  <a:srgbClr val="000000"/>
                </a:solidFill>
              </a:rPr>
              <a:t>Med flere sårbare unge mennesker i og på vej ind i professionen bliver det gode læringsmiljø alt andet lige (meget) vigtigere.</a:t>
            </a:r>
          </a:p>
          <a:p>
            <a:pPr eaLnBrk="1" hangingPunct="1">
              <a:spcBef>
                <a:spcPts val="1200"/>
              </a:spcBef>
              <a:defRPr/>
            </a:pPr>
            <a:r>
              <a:rPr lang="da-DK" altLang="da-DK" kern="0" dirty="0">
                <a:solidFill>
                  <a:srgbClr val="000000"/>
                </a:solidFill>
              </a:rPr>
              <a:t>Når man arbejder med læringsmiljøet og læring i den daglige praksis, kommer man uden om en del af de ”transfer-udfordringer”, der knytter sig til kursuslæring.</a:t>
            </a:r>
          </a:p>
          <a:p>
            <a:pPr eaLnBrk="1" hangingPunct="1">
              <a:spcBef>
                <a:spcPts val="1200"/>
              </a:spcBef>
              <a:defRPr/>
            </a:pPr>
            <a:r>
              <a:rPr lang="da-DK" altLang="da-DK" kern="0" dirty="0">
                <a:solidFill>
                  <a:srgbClr val="000000"/>
                </a:solidFill>
              </a:rPr>
              <a:t>Og man kan potentielt ophæve noget af barrieren mellem teori og praksis.</a:t>
            </a:r>
          </a:p>
          <a:p>
            <a:pPr marL="0" indent="0" eaLnBrk="1" hangingPunct="1">
              <a:spcBef>
                <a:spcPts val="1200"/>
              </a:spcBef>
              <a:buNone/>
              <a:defRPr/>
            </a:pPr>
            <a:r>
              <a:rPr lang="da-DK" altLang="da-DK" b="1" kern="0" dirty="0">
                <a:solidFill>
                  <a:srgbClr val="A50021"/>
                </a:solidFill>
              </a:rPr>
              <a:t>Men:</a:t>
            </a:r>
          </a:p>
          <a:p>
            <a:pPr eaLnBrk="1" hangingPunct="1">
              <a:spcBef>
                <a:spcPts val="1200"/>
              </a:spcBef>
              <a:defRPr/>
            </a:pPr>
            <a:r>
              <a:rPr lang="da-DK" altLang="da-DK" kern="0" dirty="0">
                <a:solidFill>
                  <a:srgbClr val="000000"/>
                </a:solidFill>
              </a:rPr>
              <a:t>Teorien om praksisfællesskaber (Wenger m.fl.) som ligger bag læringsmiljø-tænkningen, er bedre til at forstå end til at udstikke operative greb og handlingsanvisninger </a:t>
            </a:r>
            <a:r>
              <a:rPr lang="da-DK" altLang="da-DK" kern="0" dirty="0">
                <a:solidFill>
                  <a:srgbClr val="000000"/>
                </a:solidFill>
                <a:sym typeface="Wingdings" panose="05000000000000000000" pitchFamily="2" charset="2"/>
              </a:rPr>
              <a:t></a:t>
            </a: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kern="0" dirty="0">
                <a:solidFill>
                  <a:srgbClr val="000000"/>
                </a:solidFill>
              </a:rPr>
              <a:t>Hvorfor interessere sig for læringsmiljø?</a:t>
            </a:r>
            <a:endParaRPr lang="en-US" altLang="da-DK" dirty="0"/>
          </a:p>
        </p:txBody>
      </p:sp>
    </p:spTree>
    <p:extLst>
      <p:ext uri="{BB962C8B-B14F-4D97-AF65-F5344CB8AC3E}">
        <p14:creationId xmlns:p14="http://schemas.microsoft.com/office/powerpoint/2010/main" val="45419568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10000"/>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ctrTitle"/>
          </p:nvPr>
        </p:nvSpPr>
        <p:spPr>
          <a:xfrm>
            <a:off x="1136650" y="2780928"/>
            <a:ext cx="8280846" cy="1143000"/>
          </a:xfrm>
        </p:spPr>
        <p:txBody>
          <a:bodyPr/>
          <a:lstStyle/>
          <a:p>
            <a:r>
              <a:rPr lang="da-DK" altLang="da-DK" sz="5400" dirty="0">
                <a:solidFill>
                  <a:schemeClr val="bg1"/>
                </a:solidFill>
              </a:rPr>
              <a:t>3. Hvad er læringsmiljø for en størrelse?</a:t>
            </a:r>
            <a:br>
              <a:rPr lang="da-DK" altLang="da-DK" sz="5400" dirty="0">
                <a:solidFill>
                  <a:schemeClr val="bg1"/>
                </a:solidFill>
              </a:rPr>
            </a:br>
            <a:endParaRPr lang="da-DK" altLang="da-DK" sz="5400" dirty="0">
              <a:solidFill>
                <a:schemeClr val="bg1"/>
              </a:solidFill>
            </a:endParaRPr>
          </a:p>
        </p:txBody>
      </p:sp>
    </p:spTree>
    <p:extLst>
      <p:ext uri="{BB962C8B-B14F-4D97-AF65-F5344CB8AC3E}">
        <p14:creationId xmlns:p14="http://schemas.microsoft.com/office/powerpoint/2010/main" val="3443142694"/>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1200"/>
              </a:spcBef>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algn="ctr" eaLnBrk="1" hangingPunct="1"/>
            <a:r>
              <a:rPr lang="da-DK" altLang="da-DK" dirty="0">
                <a:solidFill>
                  <a:srgbClr val="000000"/>
                </a:solidFill>
                <a:cs typeface="Arial" panose="020B0604020202020204" pitchFamily="34" charset="0"/>
              </a:rPr>
              <a:t>Hvad er et ”læringsmiljø”?</a:t>
            </a:r>
            <a:endParaRPr lang="en-US" altLang="da-DK" dirty="0"/>
          </a:p>
        </p:txBody>
      </p:sp>
      <p:pic>
        <p:nvPicPr>
          <p:cNvPr id="2" name="Picture 2" descr="laer-miljo-figur">
            <a:extLst>
              <a:ext uri="{FF2B5EF4-FFF2-40B4-BE49-F238E27FC236}">
                <a16:creationId xmlns:a16="http://schemas.microsoft.com/office/drawing/2014/main" id="{E9924618-7DE9-4B3F-13C3-952568F5E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0666"/>
            <a:ext cx="99060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6419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900"/>
              </a:spcBef>
            </a:pPr>
            <a:r>
              <a:rPr lang="da-DK" altLang="da-DK" dirty="0"/>
              <a:t>Når vi går på arbejde, møder vi en række </a:t>
            </a:r>
            <a:r>
              <a:rPr lang="da-DK" altLang="da-DK" dirty="0">
                <a:solidFill>
                  <a:srgbClr val="93130C"/>
                </a:solidFill>
                <a:latin typeface="Arial Black" panose="020B0A04020102020204" pitchFamily="34" charset="0"/>
              </a:rPr>
              <a:t>arbejdsopgaver</a:t>
            </a:r>
            <a:r>
              <a:rPr lang="da-DK" altLang="da-DK" dirty="0"/>
              <a:t>, der skal løses. </a:t>
            </a:r>
          </a:p>
          <a:p>
            <a:pPr eaLnBrk="1" hangingPunct="1">
              <a:spcBef>
                <a:spcPts val="900"/>
              </a:spcBef>
            </a:pPr>
            <a:r>
              <a:rPr lang="da-DK" altLang="da-DK" dirty="0"/>
              <a:t>Vi møder rutiner, forskrifter og samarbejdsforhold, </a:t>
            </a:r>
            <a:r>
              <a:rPr lang="da-DK" altLang="da-DK" dirty="0">
                <a:solidFill>
                  <a:srgbClr val="93130C"/>
                </a:solidFill>
                <a:latin typeface="Arial Black" panose="020B0A04020102020204" pitchFamily="34" charset="0"/>
              </a:rPr>
              <a:t>kolleger</a:t>
            </a:r>
            <a:r>
              <a:rPr lang="da-DK" altLang="da-DK" dirty="0"/>
              <a:t> vi arbejder sammen med og chefer som vi er i dialog og samspil med. </a:t>
            </a:r>
          </a:p>
          <a:p>
            <a:pPr eaLnBrk="1" hangingPunct="1">
              <a:spcBef>
                <a:spcPts val="900"/>
              </a:spcBef>
            </a:pPr>
            <a:r>
              <a:rPr lang="da-DK" altLang="da-DK" dirty="0"/>
              <a:t>Der er formelle og uformelle </a:t>
            </a:r>
            <a:r>
              <a:rPr lang="da-DK" altLang="da-DK" dirty="0">
                <a:solidFill>
                  <a:srgbClr val="93130C"/>
                </a:solidFill>
                <a:latin typeface="Arial Black" panose="020B0A04020102020204" pitchFamily="34" charset="0"/>
              </a:rPr>
              <a:t>anerkendelses</a:t>
            </a:r>
            <a:r>
              <a:rPr lang="da-DK" altLang="da-DK" dirty="0"/>
              <a:t>- og belønningsmekanismer.</a:t>
            </a:r>
          </a:p>
          <a:p>
            <a:pPr eaLnBrk="1" hangingPunct="1">
              <a:spcBef>
                <a:spcPts val="900"/>
              </a:spcBef>
            </a:pPr>
            <a:r>
              <a:rPr lang="da-DK" altLang="da-DK" dirty="0"/>
              <a:t>Arbejdspladsen har en stemning, </a:t>
            </a:r>
            <a:r>
              <a:rPr lang="da-DK" altLang="da-DK" dirty="0">
                <a:solidFill>
                  <a:srgbClr val="93130C"/>
                </a:solidFill>
                <a:latin typeface="Arial Black" panose="020B0A04020102020204" pitchFamily="34" charset="0"/>
              </a:rPr>
              <a:t>kultur</a:t>
            </a:r>
            <a:r>
              <a:rPr lang="da-DK" altLang="da-DK" dirty="0"/>
              <a:t> og historie med markante og vigtige fælles begivenheder og med eget sprog og særlige begreber.</a:t>
            </a:r>
          </a:p>
          <a:p>
            <a:pPr eaLnBrk="1" hangingPunct="1">
              <a:spcBef>
                <a:spcPts val="900"/>
              </a:spcBef>
            </a:pPr>
            <a:r>
              <a:rPr lang="da-DK" altLang="da-DK" dirty="0"/>
              <a:t>Vi færdes i nogle </a:t>
            </a:r>
            <a:r>
              <a:rPr lang="da-DK" altLang="da-DK" dirty="0">
                <a:solidFill>
                  <a:srgbClr val="93130C"/>
                </a:solidFill>
                <a:latin typeface="Arial Black" panose="020B0A04020102020204" pitchFamily="34" charset="0"/>
              </a:rPr>
              <a:t>fysiske rum</a:t>
            </a:r>
            <a:r>
              <a:rPr lang="da-DK" altLang="da-DK" dirty="0"/>
              <a:t> på mere eller mindre spredte lokaliteter (måske hjemme?). </a:t>
            </a:r>
          </a:p>
          <a:p>
            <a:pPr eaLnBrk="1" hangingPunct="1">
              <a:spcBef>
                <a:spcPts val="900"/>
              </a:spcBef>
            </a:pPr>
            <a:r>
              <a:rPr lang="da-DK" altLang="da-DK" dirty="0"/>
              <a:t>Og vi betjener os af forskellige former for systemer og </a:t>
            </a:r>
            <a:r>
              <a:rPr lang="da-DK" altLang="da-DK" dirty="0">
                <a:solidFill>
                  <a:srgbClr val="93130C"/>
                </a:solidFill>
                <a:latin typeface="Arial Black" panose="020B0A04020102020204" pitchFamily="34" charset="0"/>
              </a:rPr>
              <a:t>teknologi</a:t>
            </a:r>
            <a:r>
              <a:rPr lang="da-DK" altLang="da-DK" dirty="0"/>
              <a:t>.</a:t>
            </a:r>
          </a:p>
          <a:p>
            <a:pPr eaLnBrk="1" hangingPunct="1">
              <a:spcBef>
                <a:spcPts val="900"/>
              </a:spcBef>
            </a:pPr>
            <a:r>
              <a:rPr lang="da-DK" altLang="da-DK" dirty="0"/>
              <a:t>Lejlighedsvis møder vi kunder, </a:t>
            </a:r>
            <a:r>
              <a:rPr lang="da-DK" altLang="da-DK" dirty="0">
                <a:solidFill>
                  <a:srgbClr val="93130C"/>
                </a:solidFill>
                <a:latin typeface="Arial Black" panose="020B0A04020102020204" pitchFamily="34" charset="0"/>
              </a:rPr>
              <a:t>brugere</a:t>
            </a:r>
            <a:r>
              <a:rPr lang="da-DK" altLang="da-DK" dirty="0"/>
              <a:t>, borgere, leverandører, konkurrenter og andre eksterne interessenter.</a:t>
            </a:r>
          </a:p>
          <a:p>
            <a:pPr eaLnBrk="1" hangingPunct="1">
              <a:spcBef>
                <a:spcPts val="900"/>
              </a:spcBef>
            </a:pPr>
            <a:r>
              <a:rPr lang="da-DK" altLang="da-DK" dirty="0"/>
              <a:t>Når vi går på arbejde medbringer vi </a:t>
            </a:r>
            <a:r>
              <a:rPr lang="da-DK" altLang="da-DK" dirty="0">
                <a:solidFill>
                  <a:srgbClr val="93130C"/>
                </a:solidFill>
                <a:latin typeface="Arial Black" panose="020B0A04020102020204" pitchFamily="34" charset="0"/>
              </a:rPr>
              <a:t>vores egen historie</a:t>
            </a:r>
            <a:r>
              <a:rPr lang="da-DK" altLang="da-DK" dirty="0"/>
              <a:t>, sejre, nederlag, forhåbninger, drømme, værdier og opfattelser af mening og fylde.</a:t>
            </a:r>
          </a:p>
          <a:p>
            <a:pPr eaLnBrk="1" hangingPunct="1">
              <a:spcBef>
                <a:spcPts val="900"/>
              </a:spcBef>
            </a:pPr>
            <a:r>
              <a:rPr lang="da-DK" altLang="da-DK" dirty="0">
                <a:solidFill>
                  <a:srgbClr val="008000"/>
                </a:solidFill>
                <a:latin typeface="Arial Black" panose="020B0A04020102020204" pitchFamily="34" charset="0"/>
              </a:rPr>
              <a:t>Det samme gør alle de andre</a:t>
            </a:r>
            <a:r>
              <a:rPr lang="da-DK" altLang="da-DK" dirty="0"/>
              <a:t>.</a:t>
            </a:r>
          </a:p>
          <a:p>
            <a:pPr eaLnBrk="1" hangingPunct="1">
              <a:spcBef>
                <a:spcPts val="900"/>
              </a:spcBef>
            </a:pPr>
            <a:r>
              <a:rPr lang="da-DK" altLang="da-DK" dirty="0"/>
              <a:t>Tilsammen skaber alle disse forhold arbejdspladsens læringsmiljø</a:t>
            </a: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dirty="0">
                <a:solidFill>
                  <a:schemeClr val="tx1"/>
                </a:solidFill>
              </a:rPr>
              <a:t>Hvad er et ”læringsmiljø”?</a:t>
            </a:r>
            <a:endParaRPr lang="en-US" altLang="da-DK" dirty="0"/>
          </a:p>
        </p:txBody>
      </p:sp>
    </p:spTree>
    <p:extLst>
      <p:ext uri="{BB962C8B-B14F-4D97-AF65-F5344CB8AC3E}">
        <p14:creationId xmlns:p14="http://schemas.microsoft.com/office/powerpoint/2010/main" val="7202353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10000"/>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ctrTitle"/>
          </p:nvPr>
        </p:nvSpPr>
        <p:spPr>
          <a:xfrm>
            <a:off x="1136650" y="2780928"/>
            <a:ext cx="8280846" cy="1143000"/>
          </a:xfrm>
        </p:spPr>
        <p:txBody>
          <a:bodyPr/>
          <a:lstStyle/>
          <a:p>
            <a:r>
              <a:rPr lang="da-DK" altLang="da-DK" sz="5400" dirty="0">
                <a:solidFill>
                  <a:schemeClr val="bg1"/>
                </a:solidFill>
              </a:rPr>
              <a:t>4. Hvad kendetegner et godt læringsmiljø (læringsmiljøtesten)</a:t>
            </a:r>
            <a:br>
              <a:rPr lang="da-DK" altLang="da-DK" sz="5400" dirty="0">
                <a:solidFill>
                  <a:schemeClr val="bg1"/>
                </a:solidFill>
              </a:rPr>
            </a:br>
            <a:endParaRPr lang="da-DK" altLang="da-DK" sz="5400" dirty="0">
              <a:solidFill>
                <a:schemeClr val="bg1"/>
              </a:solidFill>
            </a:endParaRPr>
          </a:p>
        </p:txBody>
      </p:sp>
    </p:spTree>
    <p:extLst>
      <p:ext uri="{BB962C8B-B14F-4D97-AF65-F5344CB8AC3E}">
        <p14:creationId xmlns:p14="http://schemas.microsoft.com/office/powerpoint/2010/main" val="3803497963"/>
      </p:ext>
    </p:extLst>
  </p:cSld>
  <p:clrMapOvr>
    <a:overrideClrMapping bg1="lt1" tx1="dk1" bg2="lt2" tx2="dk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9CBC8EB-9B53-46A2-917A-4C08D9AF60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5903" y="1124744"/>
            <a:ext cx="2881313" cy="4136391"/>
          </a:xfrm>
          <a:prstGeom prst="rect">
            <a:avLst/>
          </a:prstGeom>
          <a:ln>
            <a:solidFill>
              <a:schemeClr val="tx1"/>
            </a:solidFill>
          </a:ln>
        </p:spPr>
      </p:pic>
      <p:pic>
        <p:nvPicPr>
          <p:cNvPr id="2" name="Billede 1">
            <a:extLst>
              <a:ext uri="{FF2B5EF4-FFF2-40B4-BE49-F238E27FC236}">
                <a16:creationId xmlns:a16="http://schemas.microsoft.com/office/drawing/2014/main" id="{93B479EE-7D05-438A-92FB-D042FD4A9F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980000">
            <a:off x="5336279" y="1976357"/>
            <a:ext cx="2977418" cy="4142000"/>
          </a:xfrm>
          <a:prstGeom prst="rect">
            <a:avLst/>
          </a:prstGeom>
          <a:ln>
            <a:solidFill>
              <a:schemeClr val="tx1"/>
            </a:solidFill>
          </a:ln>
        </p:spPr>
      </p:pic>
      <p:sp>
        <p:nvSpPr>
          <p:cNvPr id="267268" name="Rectangle 4">
            <a:extLst>
              <a:ext uri="{FF2B5EF4-FFF2-40B4-BE49-F238E27FC236}">
                <a16:creationId xmlns:a16="http://schemas.microsoft.com/office/drawing/2014/main" id="{4AB09F5E-4F9E-4013-992F-1FEEF0173638}"/>
              </a:ext>
            </a:extLst>
          </p:cNvPr>
          <p:cNvSpPr>
            <a:spLocks noGrp="1" noChangeArrowheads="1"/>
          </p:cNvSpPr>
          <p:nvPr>
            <p:ph type="title"/>
          </p:nvPr>
        </p:nvSpPr>
        <p:spPr>
          <a:xfrm>
            <a:off x="287338" y="53975"/>
            <a:ext cx="9561512" cy="1143000"/>
          </a:xfrm>
        </p:spPr>
        <p:txBody>
          <a:bodyPr/>
          <a:lstStyle/>
          <a:p>
            <a:r>
              <a:rPr lang="da-DK" altLang="da-DK" dirty="0">
                <a:solidFill>
                  <a:srgbClr val="FF9933"/>
                </a:solidFill>
              </a:rPr>
              <a:t>Tag temperaturen på dit læringsmiljø</a:t>
            </a:r>
          </a:p>
        </p:txBody>
      </p:sp>
      <p:pic>
        <p:nvPicPr>
          <p:cNvPr id="267269" name="Picture 2">
            <a:extLst>
              <a:ext uri="{FF2B5EF4-FFF2-40B4-BE49-F238E27FC236}">
                <a16:creationId xmlns:a16="http://schemas.microsoft.com/office/drawing/2014/main" id="{2707DC5C-30DF-4837-93D3-F7E5FAB10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48630">
            <a:off x="1130786" y="1511938"/>
            <a:ext cx="3526833" cy="5045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laer-miljo-fig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74" y="1412875"/>
            <a:ext cx="6059489"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Text Box 4"/>
          <p:cNvSpPr txBox="1">
            <a:spLocks noChangeArrowheads="1"/>
          </p:cNvSpPr>
          <p:nvPr/>
        </p:nvSpPr>
        <p:spPr bwMode="auto">
          <a:xfrm>
            <a:off x="5314951" y="469913"/>
            <a:ext cx="41862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Times" pitchFamily="18" charset="0"/>
              <a:buChar char="•"/>
              <a:defRPr sz="1600">
                <a:solidFill>
                  <a:schemeClr val="tx1"/>
                </a:solidFill>
                <a:latin typeface="Arial" charset="0"/>
                <a:ea typeface="ＭＳ Ｐゴシック" pitchFamily="34" charset="-128"/>
              </a:defRPr>
            </a:lvl1pPr>
            <a:lvl2pPr marL="742950" indent="-285750">
              <a:spcBef>
                <a:spcPct val="20000"/>
              </a:spcBef>
              <a:buFont typeface="Times" pitchFamily="18" charset="0"/>
              <a:buChar char="•"/>
              <a:defRPr sz="1600">
                <a:solidFill>
                  <a:schemeClr val="tx1"/>
                </a:solidFill>
                <a:latin typeface="Arial" charset="0"/>
                <a:ea typeface="ＭＳ Ｐゴシック" pitchFamily="34" charset="-128"/>
              </a:defRPr>
            </a:lvl2pPr>
            <a:lvl3pPr marL="1143000" indent="-228600">
              <a:spcBef>
                <a:spcPct val="20000"/>
              </a:spcBef>
              <a:buFont typeface="Times" pitchFamily="18" charset="0"/>
              <a:buChar char="•"/>
              <a:defRPr sz="1600">
                <a:solidFill>
                  <a:schemeClr val="tx1"/>
                </a:solidFill>
                <a:latin typeface="Arial" charset="0"/>
                <a:ea typeface="ＭＳ Ｐゴシック" pitchFamily="34" charset="-128"/>
              </a:defRPr>
            </a:lvl3pPr>
            <a:lvl4pPr marL="1600200" indent="-228600">
              <a:spcBef>
                <a:spcPct val="20000"/>
              </a:spcBef>
              <a:buFont typeface="Times" pitchFamily="18" charset="0"/>
              <a:buChar char="•"/>
              <a:defRPr sz="1600">
                <a:solidFill>
                  <a:schemeClr val="tx1"/>
                </a:solidFill>
                <a:latin typeface="Arial" charset="0"/>
                <a:ea typeface="ＭＳ Ｐゴシック" pitchFamily="34" charset="-128"/>
              </a:defRPr>
            </a:lvl4pPr>
            <a:lvl5pPr marL="2057400" indent="-228600">
              <a:spcBef>
                <a:spcPct val="20000"/>
              </a:spcBef>
              <a:buFont typeface="Times" pitchFamily="18"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da-DK" altLang="da-DK" sz="1400" b="0" i="0" u="none" strike="noStrike" kern="1200" cap="none" spc="0" normalizeH="0" baseline="0" noProof="0">
                <a:ln>
                  <a:noFill/>
                </a:ln>
                <a:solidFill>
                  <a:srgbClr val="000000"/>
                </a:solidFill>
                <a:effectLst/>
                <a:uLnTx/>
                <a:uFillTx/>
                <a:latin typeface="Arial Black" pitchFamily="34" charset="0"/>
                <a:ea typeface="ＭＳ Ｐゴシック" pitchFamily="34" charset="-128"/>
                <a:cs typeface="Arial" charset="0"/>
              </a:rPr>
              <a:t>Arbejdsopgaver</a:t>
            </a: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5.	Får du med jævne mellemrum nye opgaver eller mulighed for at være en del af arbejdet med opgaver, som du ikke er vant til at løse? </a:t>
            </a:r>
          </a:p>
        </p:txBody>
      </p:sp>
      <p:sp useBgFill="1">
        <p:nvSpPr>
          <p:cNvPr id="210948" name="Text Box 5"/>
          <p:cNvSpPr txBox="1">
            <a:spLocks noChangeArrowheads="1"/>
          </p:cNvSpPr>
          <p:nvPr/>
        </p:nvSpPr>
        <p:spPr bwMode="auto">
          <a:xfrm>
            <a:off x="776288" y="4829183"/>
            <a:ext cx="4752976" cy="164352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Times" pitchFamily="18" charset="0"/>
              <a:buChar char="•"/>
              <a:defRPr sz="1600">
                <a:solidFill>
                  <a:schemeClr val="tx1"/>
                </a:solidFill>
                <a:latin typeface="Arial" charset="0"/>
                <a:ea typeface="ＭＳ Ｐゴシック" pitchFamily="34" charset="-128"/>
              </a:defRPr>
            </a:lvl1pPr>
            <a:lvl2pPr marL="742950" indent="-285750">
              <a:spcBef>
                <a:spcPct val="20000"/>
              </a:spcBef>
              <a:buFont typeface="Times" pitchFamily="18" charset="0"/>
              <a:buChar char="•"/>
              <a:defRPr sz="1600">
                <a:solidFill>
                  <a:schemeClr val="tx1"/>
                </a:solidFill>
                <a:latin typeface="Arial" charset="0"/>
                <a:ea typeface="ＭＳ Ｐゴシック" pitchFamily="34" charset="-128"/>
              </a:defRPr>
            </a:lvl2pPr>
            <a:lvl3pPr marL="1143000" indent="-228600">
              <a:spcBef>
                <a:spcPct val="20000"/>
              </a:spcBef>
              <a:buFont typeface="Times" pitchFamily="18" charset="0"/>
              <a:buChar char="•"/>
              <a:defRPr sz="1600">
                <a:solidFill>
                  <a:schemeClr val="tx1"/>
                </a:solidFill>
                <a:latin typeface="Arial" charset="0"/>
                <a:ea typeface="ＭＳ Ｐゴシック" pitchFamily="34" charset="-128"/>
              </a:defRPr>
            </a:lvl3pPr>
            <a:lvl4pPr marL="1600200" indent="-228600">
              <a:spcBef>
                <a:spcPct val="20000"/>
              </a:spcBef>
              <a:buFont typeface="Times" pitchFamily="18" charset="0"/>
              <a:buChar char="•"/>
              <a:defRPr sz="1600">
                <a:solidFill>
                  <a:schemeClr val="tx1"/>
                </a:solidFill>
                <a:latin typeface="Arial" charset="0"/>
                <a:ea typeface="ＭＳ Ｐゴシック" pitchFamily="34" charset="-128"/>
              </a:defRPr>
            </a:lvl4pPr>
            <a:lvl5pPr marL="2057400" indent="-228600">
              <a:spcBef>
                <a:spcPct val="20000"/>
              </a:spcBef>
              <a:buFont typeface="Times" pitchFamily="18"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da-DK" altLang="da-DK" sz="1400" b="0" i="0" u="none" strike="noStrike" kern="1200" cap="none" spc="0" normalizeH="0" baseline="0" noProof="0" dirty="0">
                <a:ln>
                  <a:noFill/>
                </a:ln>
                <a:solidFill>
                  <a:srgbClr val="000000"/>
                </a:solidFill>
                <a:effectLst/>
                <a:uLnTx/>
                <a:uFillTx/>
                <a:latin typeface="Arial Black" pitchFamily="34" charset="0"/>
                <a:ea typeface="ＭＳ Ｐゴシック" pitchFamily="34" charset="-128"/>
                <a:cs typeface="Arial" charset="0"/>
              </a:rPr>
              <a:t>De organisatoriske forhold</a:t>
            </a:r>
            <a:r>
              <a:rPr kumimoji="0" lang="da-DK" altLang="da-DK"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da-DK" altLang="da-DK"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4.	Indgår du i arbejdsgrupper eller netværk på tværs i din organisation med mennesker, som du kan lære noget nyt eller noget særligt af eller sammen med?</a:t>
            </a:r>
          </a:p>
          <a:p>
            <a:pPr marL="342900" marR="0" lvl="0" indent="-3429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15.	Er der plads til at lave fejl, der hvor du er?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da-DK" altLang="da-DK"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16.	Understøtter dine fysiske rammer, at du bliver inspireret eller lærer noget?</a:t>
            </a:r>
          </a:p>
        </p:txBody>
      </p:sp>
      <p:sp>
        <p:nvSpPr>
          <p:cNvPr id="210949" name="Text Box 6"/>
          <p:cNvSpPr txBox="1">
            <a:spLocks noChangeArrowheads="1"/>
          </p:cNvSpPr>
          <p:nvPr/>
        </p:nvSpPr>
        <p:spPr bwMode="auto">
          <a:xfrm>
            <a:off x="242889" y="257175"/>
            <a:ext cx="5072062"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Times" pitchFamily="18" charset="0"/>
              <a:buChar char="•"/>
              <a:defRPr sz="1600">
                <a:solidFill>
                  <a:schemeClr val="tx1"/>
                </a:solidFill>
                <a:latin typeface="Arial" charset="0"/>
                <a:ea typeface="ＭＳ Ｐゴシック" pitchFamily="34" charset="-128"/>
              </a:defRPr>
            </a:lvl1pPr>
            <a:lvl2pPr marL="742950" indent="-285750">
              <a:spcBef>
                <a:spcPct val="20000"/>
              </a:spcBef>
              <a:buFont typeface="Times" pitchFamily="18" charset="0"/>
              <a:buChar char="•"/>
              <a:defRPr sz="1600">
                <a:solidFill>
                  <a:schemeClr val="tx1"/>
                </a:solidFill>
                <a:latin typeface="Arial" charset="0"/>
                <a:ea typeface="ＭＳ Ｐゴシック" pitchFamily="34" charset="-128"/>
              </a:defRPr>
            </a:lvl2pPr>
            <a:lvl3pPr marL="1143000" indent="-228600">
              <a:spcBef>
                <a:spcPct val="20000"/>
              </a:spcBef>
              <a:buFont typeface="Times" pitchFamily="18" charset="0"/>
              <a:buChar char="•"/>
              <a:defRPr sz="1600">
                <a:solidFill>
                  <a:schemeClr val="tx1"/>
                </a:solidFill>
                <a:latin typeface="Arial" charset="0"/>
                <a:ea typeface="ＭＳ Ｐゴシック" pitchFamily="34" charset="-128"/>
              </a:defRPr>
            </a:lvl3pPr>
            <a:lvl4pPr marL="1600200" indent="-228600">
              <a:spcBef>
                <a:spcPct val="20000"/>
              </a:spcBef>
              <a:buFont typeface="Times" pitchFamily="18" charset="0"/>
              <a:buChar char="•"/>
              <a:defRPr sz="1600">
                <a:solidFill>
                  <a:schemeClr val="tx1"/>
                </a:solidFill>
                <a:latin typeface="Arial" charset="0"/>
                <a:ea typeface="ＭＳ Ｐゴシック" pitchFamily="34" charset="-128"/>
              </a:defRPr>
            </a:lvl4pPr>
            <a:lvl5pPr marL="2057400" indent="-228600">
              <a:spcBef>
                <a:spcPct val="20000"/>
              </a:spcBef>
              <a:buFont typeface="Times" pitchFamily="18"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da-DK" altLang="da-DK" sz="1400" b="0" i="0" u="none" strike="noStrike" kern="1200" cap="none" spc="0" normalizeH="0" baseline="0" noProof="0">
                <a:ln>
                  <a:noFill/>
                </a:ln>
                <a:solidFill>
                  <a:srgbClr val="000000"/>
                </a:solidFill>
                <a:effectLst/>
                <a:uLnTx/>
                <a:uFillTx/>
                <a:latin typeface="Arial Black" pitchFamily="34" charset="0"/>
                <a:ea typeface="ＭＳ Ｐゴシック" pitchFamily="34" charset="-128"/>
                <a:cs typeface="Arial" charset="0"/>
              </a:rPr>
              <a:t>De eksterne omgivelser</a:t>
            </a: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7.	Inddrager du brugere/kunder, når du har brug for nye inputs i arbejdet?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14.	Opsøger du andre lignende afdelinger eller institutioner for at hente inspiration til forbedringer? </a:t>
            </a:r>
          </a:p>
        </p:txBody>
      </p:sp>
      <p:sp>
        <p:nvSpPr>
          <p:cNvPr id="210950" name="Text Box 7"/>
          <p:cNvSpPr txBox="1">
            <a:spLocks noChangeArrowheads="1"/>
          </p:cNvSpPr>
          <p:nvPr/>
        </p:nvSpPr>
        <p:spPr bwMode="auto">
          <a:xfrm>
            <a:off x="200031" y="2027250"/>
            <a:ext cx="3095625"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Times" pitchFamily="18" charset="0"/>
              <a:buChar char="•"/>
              <a:defRPr sz="1600">
                <a:solidFill>
                  <a:schemeClr val="tx1"/>
                </a:solidFill>
                <a:latin typeface="Arial" charset="0"/>
                <a:ea typeface="ＭＳ Ｐゴシック" pitchFamily="34" charset="-128"/>
              </a:defRPr>
            </a:lvl1pPr>
            <a:lvl2pPr marL="914400" indent="-457200">
              <a:spcBef>
                <a:spcPct val="20000"/>
              </a:spcBef>
              <a:buFont typeface="Times" pitchFamily="18" charset="0"/>
              <a:buChar char="•"/>
              <a:defRPr sz="1600">
                <a:solidFill>
                  <a:schemeClr val="tx1"/>
                </a:solidFill>
                <a:latin typeface="Arial" charset="0"/>
                <a:ea typeface="ＭＳ Ｐゴシック" pitchFamily="34" charset="-128"/>
              </a:defRPr>
            </a:lvl2pPr>
            <a:lvl3pPr marL="1371600" indent="-457200">
              <a:spcBef>
                <a:spcPct val="20000"/>
              </a:spcBef>
              <a:buFont typeface="Times" pitchFamily="18" charset="0"/>
              <a:buChar char="•"/>
              <a:defRPr sz="1600">
                <a:solidFill>
                  <a:schemeClr val="tx1"/>
                </a:solidFill>
                <a:latin typeface="Arial" charset="0"/>
                <a:ea typeface="ＭＳ Ｐゴシック" pitchFamily="34" charset="-128"/>
              </a:defRPr>
            </a:lvl3pPr>
            <a:lvl4pPr>
              <a:spcBef>
                <a:spcPct val="20000"/>
              </a:spcBef>
              <a:buFont typeface="Times" pitchFamily="18" charset="0"/>
              <a:buChar char="•"/>
              <a:defRPr sz="1600">
                <a:solidFill>
                  <a:schemeClr val="tx1"/>
                </a:solidFill>
                <a:latin typeface="Arial" charset="0"/>
                <a:ea typeface="ＭＳ Ｐゴシック" pitchFamily="34" charset="-128"/>
              </a:defRPr>
            </a:lvl4pPr>
            <a:lvl5pPr marL="2286000" indent="-457200">
              <a:spcBef>
                <a:spcPct val="20000"/>
              </a:spcBef>
              <a:buFont typeface="Times" pitchFamily="18" charset="0"/>
              <a:buChar char="•"/>
              <a:defRPr sz="1600">
                <a:solidFill>
                  <a:schemeClr val="tx1"/>
                </a:solidFill>
                <a:latin typeface="Arial" charset="0"/>
                <a:ea typeface="ＭＳ Ｐゴシック" pitchFamily="34" charset="-128"/>
              </a:defRPr>
            </a:lvl5pPr>
            <a:lvl6pPr marL="2743200" indent="-4572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6pPr>
            <a:lvl7pPr marL="3200400" indent="-4572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7pPr>
            <a:lvl8pPr marL="3657600" indent="-4572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8pPr>
            <a:lvl9pPr marL="4114800" indent="-4572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dirty="0">
                <a:ln>
                  <a:noFill/>
                </a:ln>
                <a:solidFill>
                  <a:srgbClr val="000000"/>
                </a:solidFill>
                <a:effectLst/>
                <a:uLnTx/>
                <a:uFillTx/>
                <a:latin typeface="Arial Black" pitchFamily="34" charset="0"/>
                <a:ea typeface="ＭＳ Ｐゴシック" pitchFamily="34" charset="-128"/>
                <a:cs typeface="Arial" charset="0"/>
              </a:rPr>
              <a:t>Ledelse:</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3.	Taler du med din leder, før og efter du har været på kursus om, hvad du kan eller skal bruge din nye viden til?</a:t>
            </a:r>
          </a:p>
          <a:p>
            <a:pPr marL="457200" marR="0" lvl="0" indent="-457200" algn="l" defTabSz="914400" rtl="0" eaLnBrk="0" fontAlgn="base" latinLnBrk="0" hangingPunct="0">
              <a:lnSpc>
                <a:spcPct val="100000"/>
              </a:lnSpc>
              <a:spcBef>
                <a:spcPct val="20000"/>
              </a:spcBef>
              <a:spcAft>
                <a:spcPct val="20000"/>
              </a:spcAft>
              <a:buClrTx/>
              <a:buSzTx/>
              <a:buFont typeface="Times" pitchFamily="18" charset="0"/>
              <a:buNone/>
              <a:tabLst/>
              <a:defRPr/>
            </a:pPr>
            <a:r>
              <a:rPr kumimoji="0" lang="da-DK" altLang="da-DK"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10.	Er der nogen, der spørger nysgerrigt ind til dine udfordringer?</a:t>
            </a:r>
          </a:p>
          <a:p>
            <a:pPr marL="457200" marR="0" lvl="0" indent="-457200" algn="l" defTabSz="914400" rtl="0" eaLnBrk="0" fontAlgn="base" latinLnBrk="0" hangingPunct="0">
              <a:lnSpc>
                <a:spcPct val="8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13.	Hvor tit bliver der klappet af dine ideer?</a:t>
            </a:r>
            <a:r>
              <a:rPr kumimoji="0" lang="da-DK" altLang="da-DK"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endParaRPr kumimoji="0" lang="da-DK" altLang="da-DK"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210951" name="Text Box 8"/>
          <p:cNvSpPr txBox="1">
            <a:spLocks noChangeArrowheads="1"/>
          </p:cNvSpPr>
          <p:nvPr/>
        </p:nvSpPr>
        <p:spPr bwMode="auto">
          <a:xfrm>
            <a:off x="5889625" y="1741496"/>
            <a:ext cx="3887788"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Times" pitchFamily="18" charset="0"/>
              <a:buChar char="•"/>
              <a:defRPr sz="1600">
                <a:solidFill>
                  <a:schemeClr val="tx1"/>
                </a:solidFill>
                <a:latin typeface="Arial" charset="0"/>
                <a:ea typeface="ＭＳ Ｐゴシック" pitchFamily="34" charset="-128"/>
              </a:defRPr>
            </a:lvl1pPr>
            <a:lvl2pPr marL="914400" indent="-457200">
              <a:spcBef>
                <a:spcPct val="20000"/>
              </a:spcBef>
              <a:buFont typeface="Times" pitchFamily="18" charset="0"/>
              <a:buChar char="•"/>
              <a:defRPr sz="1600">
                <a:solidFill>
                  <a:schemeClr val="tx1"/>
                </a:solidFill>
                <a:latin typeface="Arial" charset="0"/>
                <a:ea typeface="ＭＳ Ｐゴシック" pitchFamily="34" charset="-128"/>
              </a:defRPr>
            </a:lvl2pPr>
            <a:lvl3pPr marL="1371600" indent="-457200">
              <a:spcBef>
                <a:spcPct val="20000"/>
              </a:spcBef>
              <a:buFont typeface="Times" pitchFamily="18" charset="0"/>
              <a:buChar char="•"/>
              <a:defRPr sz="1600">
                <a:solidFill>
                  <a:schemeClr val="tx1"/>
                </a:solidFill>
                <a:latin typeface="Arial" charset="0"/>
                <a:ea typeface="ＭＳ Ｐゴシック" pitchFamily="34" charset="-128"/>
              </a:defRPr>
            </a:lvl3pPr>
            <a:lvl4pPr>
              <a:spcBef>
                <a:spcPct val="20000"/>
              </a:spcBef>
              <a:buFont typeface="Times" pitchFamily="18" charset="0"/>
              <a:buChar char="•"/>
              <a:defRPr sz="1600">
                <a:solidFill>
                  <a:schemeClr val="tx1"/>
                </a:solidFill>
                <a:latin typeface="Arial" charset="0"/>
                <a:ea typeface="ＭＳ Ｐゴシック" pitchFamily="34" charset="-128"/>
              </a:defRPr>
            </a:lvl4pPr>
            <a:lvl5pPr marL="2286000" indent="-457200">
              <a:spcBef>
                <a:spcPct val="20000"/>
              </a:spcBef>
              <a:buFont typeface="Times" pitchFamily="18" charset="0"/>
              <a:buChar char="•"/>
              <a:defRPr sz="1600">
                <a:solidFill>
                  <a:schemeClr val="tx1"/>
                </a:solidFill>
                <a:latin typeface="Arial" charset="0"/>
                <a:ea typeface="ＭＳ Ｐゴシック" pitchFamily="34" charset="-128"/>
              </a:defRPr>
            </a:lvl5pPr>
            <a:lvl6pPr marL="2743200" indent="-4572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6pPr>
            <a:lvl7pPr marL="3200400" indent="-4572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7pPr>
            <a:lvl8pPr marL="3657600" indent="-4572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8pPr>
            <a:lvl9pPr marL="4114800" indent="-457200" eaLnBrk="0" fontAlgn="base" hangingPunct="0">
              <a:spcBef>
                <a:spcPct val="20000"/>
              </a:spcBef>
              <a:spcAft>
                <a:spcPct val="0"/>
              </a:spcAft>
              <a:buFont typeface="Times" pitchFamily="18" charset="0"/>
              <a:buChar char="•"/>
              <a:defRPr sz="16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a:ln>
                  <a:noFill/>
                </a:ln>
                <a:solidFill>
                  <a:srgbClr val="000000"/>
                </a:solidFill>
                <a:effectLst/>
                <a:uLnTx/>
                <a:uFillTx/>
                <a:latin typeface="Arial Black" pitchFamily="34" charset="0"/>
                <a:ea typeface="ＭＳ Ｐゴシック" pitchFamily="34" charset="-128"/>
                <a:cs typeface="Arial" charset="0"/>
              </a:rPr>
              <a:t>Det kollegiale felt</a:t>
            </a: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1. 	Lærer du noget nyt af dem, du sidder i nærheden af? </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2.	Spørger du aktivt til, hvad nye medarbejdere tænker om jeres arbejdsplads og jeres arbejdsprocesser? </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6.	Taler du løbende med dine kollegaer om, hvordan I kan gøre tingene på nye og anderledes måder?</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8.	Går du til dine kollegaer, når du synes, at de har gjort noget godt, eller kan se forbedringsområder?</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9.	Fungerer du eller andre som mentor eller ’læringsmakker’ for medarbejdere, der er nye, eller skal oplæres inden for nye områder?</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11.	Taler du med dine kolleger før og efter du har været på kursus om, hvad du kan eller skal bruge din nye viden til? </a:t>
            </a:r>
          </a:p>
          <a:p>
            <a:pPr marL="457200" marR="0" lvl="0" indent="-4572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12.	Hvor tit får du feedback fra en kollega på en opgave?</a:t>
            </a:r>
          </a:p>
          <a:p>
            <a:pPr marL="457200" marR="0" lvl="0" indent="-457200" algn="l" defTabSz="914400" rtl="0" eaLnBrk="1" fontAlgn="base" latinLnBrk="0" hangingPunct="1">
              <a:lnSpc>
                <a:spcPct val="100000"/>
              </a:lnSpc>
              <a:spcBef>
                <a:spcPct val="0"/>
              </a:spcBef>
              <a:spcAft>
                <a:spcPct val="0"/>
              </a:spcAft>
              <a:buClrTx/>
              <a:buSzTx/>
              <a:buFontTx/>
              <a:buChar char="•"/>
              <a:tabLst/>
              <a:defRPr/>
            </a:pPr>
            <a:endParaRPr kumimoji="0" lang="da-DK" altLang="da-DK"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149273600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10000"/>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ctrTitle"/>
          </p:nvPr>
        </p:nvSpPr>
        <p:spPr>
          <a:xfrm>
            <a:off x="1136650" y="2780928"/>
            <a:ext cx="8280846" cy="1143000"/>
          </a:xfrm>
        </p:spPr>
        <p:txBody>
          <a:bodyPr/>
          <a:lstStyle/>
          <a:p>
            <a:r>
              <a:rPr lang="da-DK" altLang="da-DK" sz="5400" dirty="0">
                <a:solidFill>
                  <a:schemeClr val="bg1"/>
                </a:solidFill>
              </a:rPr>
              <a:t>5. Nogle generelle greb: Hvordan kan vi arbejde med læringsmiljøet?</a:t>
            </a:r>
            <a:br>
              <a:rPr lang="da-DK" altLang="da-DK" sz="5400" dirty="0">
                <a:solidFill>
                  <a:schemeClr val="bg1"/>
                </a:solidFill>
              </a:rPr>
            </a:br>
            <a:endParaRPr lang="da-DK" altLang="da-DK" sz="5400" dirty="0">
              <a:solidFill>
                <a:schemeClr val="bg1"/>
              </a:solidFill>
            </a:endParaRPr>
          </a:p>
        </p:txBody>
      </p:sp>
    </p:spTree>
    <p:extLst>
      <p:ext uri="{BB962C8B-B14F-4D97-AF65-F5344CB8AC3E}">
        <p14:creationId xmlns:p14="http://schemas.microsoft.com/office/powerpoint/2010/main" val="2561669056"/>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1200"/>
              </a:spcBef>
              <a:defRPr/>
            </a:pPr>
            <a:r>
              <a:rPr lang="da-DK" altLang="da-DK" kern="0" dirty="0">
                <a:solidFill>
                  <a:srgbClr val="000000"/>
                </a:solidFill>
              </a:rPr>
              <a:t>arbejd med feedback: Hold op med at give, spørg i stedet. </a:t>
            </a:r>
          </a:p>
          <a:p>
            <a:pPr eaLnBrk="1" hangingPunct="1">
              <a:spcBef>
                <a:spcPts val="1200"/>
              </a:spcBef>
              <a:defRPr/>
            </a:pPr>
            <a:r>
              <a:rPr lang="da-DK" altLang="da-DK" kern="0" dirty="0">
                <a:solidFill>
                  <a:srgbClr val="000000"/>
                </a:solidFill>
              </a:rPr>
              <a:t>bedre møder: Facilitering, ikke mødeledelse</a:t>
            </a:r>
          </a:p>
          <a:p>
            <a:pPr eaLnBrk="1" hangingPunct="1">
              <a:spcBef>
                <a:spcPts val="1200"/>
              </a:spcBef>
              <a:defRPr/>
            </a:pPr>
            <a:r>
              <a:rPr lang="da-DK" altLang="da-DK" kern="0" dirty="0">
                <a:solidFill>
                  <a:srgbClr val="000000"/>
                </a:solidFill>
              </a:rPr>
              <a:t>videndeling: Efter </a:t>
            </a:r>
            <a:r>
              <a:rPr lang="da-DK" altLang="da-DK" kern="0" dirty="0" err="1">
                <a:solidFill>
                  <a:srgbClr val="000000"/>
                </a:solidFill>
              </a:rPr>
              <a:t>pull</a:t>
            </a:r>
            <a:r>
              <a:rPr lang="da-DK" altLang="da-DK" kern="0" dirty="0">
                <a:solidFill>
                  <a:srgbClr val="000000"/>
                </a:solidFill>
              </a:rPr>
              <a:t>, ikke push</a:t>
            </a:r>
          </a:p>
          <a:p>
            <a:pPr eaLnBrk="1" hangingPunct="1">
              <a:spcBef>
                <a:spcPts val="1200"/>
              </a:spcBef>
              <a:defRPr/>
            </a:pPr>
            <a:r>
              <a:rPr lang="da-DK" altLang="da-DK" kern="0" dirty="0">
                <a:solidFill>
                  <a:srgbClr val="000000"/>
                </a:solidFill>
              </a:rPr>
              <a:t>ide-miljøer: Den gode ide er en spæd plante, der skal have omsorg for at vokse sig stærk</a:t>
            </a:r>
          </a:p>
          <a:p>
            <a:pPr eaLnBrk="1" hangingPunct="1">
              <a:spcBef>
                <a:spcPts val="1200"/>
              </a:spcBef>
              <a:defRPr/>
            </a:pPr>
            <a:r>
              <a:rPr lang="da-DK" altLang="da-DK" kern="0" dirty="0">
                <a:solidFill>
                  <a:srgbClr val="000000"/>
                </a:solidFill>
              </a:rPr>
              <a:t>lær af de nyansatte: De nyansattes undren er en kilde til innovation</a:t>
            </a:r>
          </a:p>
          <a:p>
            <a:pPr eaLnBrk="1" hangingPunct="1">
              <a:spcBef>
                <a:spcPts val="1200"/>
              </a:spcBef>
              <a:defRPr/>
            </a:pPr>
            <a:r>
              <a:rPr lang="da-DK" altLang="da-DK" kern="0" dirty="0" err="1">
                <a:solidFill>
                  <a:srgbClr val="000000"/>
                </a:solidFill>
              </a:rPr>
              <a:t>buddy</a:t>
            </a:r>
            <a:r>
              <a:rPr lang="da-DK" altLang="da-DK" kern="0" dirty="0">
                <a:solidFill>
                  <a:srgbClr val="000000"/>
                </a:solidFill>
              </a:rPr>
              <a:t>-ordninger: At hjælpe hinanden med </a:t>
            </a:r>
            <a:r>
              <a:rPr lang="da-DK" altLang="da-DK" kern="0">
                <a:solidFill>
                  <a:srgbClr val="000000"/>
                </a:solidFill>
              </a:rPr>
              <a:t>at gøre det</a:t>
            </a:r>
            <a:r>
              <a:rPr lang="da-DK" altLang="da-DK" kern="0" dirty="0">
                <a:solidFill>
                  <a:srgbClr val="000000"/>
                </a:solidFill>
              </a:rPr>
              <a:t>, vi </a:t>
            </a:r>
            <a:r>
              <a:rPr lang="da-DK" altLang="da-DK" kern="0">
                <a:solidFill>
                  <a:srgbClr val="000000"/>
                </a:solidFill>
              </a:rPr>
              <a:t>gerne vil gøre</a:t>
            </a: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sz="3400" kern="0" dirty="0">
                <a:solidFill>
                  <a:srgbClr val="000000"/>
                </a:solidFill>
              </a:rPr>
              <a:t>Nogle generelle greb: Hvordan kan vi arbejde med læringsmiljøet?</a:t>
            </a:r>
            <a:endParaRPr lang="en-US" altLang="da-DK" dirty="0"/>
          </a:p>
        </p:txBody>
      </p:sp>
    </p:spTree>
    <p:extLst>
      <p:ext uri="{BB962C8B-B14F-4D97-AF65-F5344CB8AC3E}">
        <p14:creationId xmlns:p14="http://schemas.microsoft.com/office/powerpoint/2010/main" val="35182482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632523" y="4914156"/>
            <a:ext cx="3816000" cy="1035124"/>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900"/>
              </a:spcBef>
              <a:buNone/>
              <a:defRPr/>
            </a:pPr>
            <a:endParaRPr lang="da-DK" altLang="da-DK" kern="0" dirty="0">
              <a:solidFill>
                <a:srgbClr val="000000"/>
              </a:solidFill>
            </a:endParaRPr>
          </a:p>
          <a:p>
            <a:pPr eaLnBrk="1" hangingPunct="1">
              <a:defRPr/>
            </a:pPr>
            <a:endParaRPr lang="da-DK" altLang="da-DK" kern="0" dirty="0">
              <a:solidFill>
                <a:srgbClr val="000000"/>
              </a:solidFill>
            </a:endParaRPr>
          </a:p>
          <a:p>
            <a:pPr eaLnBrk="1" hangingPunct="1">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74638"/>
            <a:ext cx="8280400" cy="1143000"/>
          </a:xfrm>
        </p:spPr>
        <p:txBody>
          <a:bodyPr/>
          <a:lstStyle/>
          <a:p>
            <a:pPr eaLnBrk="1" hangingPunct="1"/>
            <a:r>
              <a:rPr lang="da-DK" altLang="da-DK" dirty="0"/>
              <a:t>Lille formel bio for Bent Gringer </a:t>
            </a:r>
            <a:endParaRPr lang="en-US" altLang="da-DK" dirty="0"/>
          </a:p>
        </p:txBody>
      </p:sp>
      <p:sp>
        <p:nvSpPr>
          <p:cNvPr id="9" name="Rectangle 3">
            <a:extLst>
              <a:ext uri="{FF2B5EF4-FFF2-40B4-BE49-F238E27FC236}">
                <a16:creationId xmlns:a16="http://schemas.microsoft.com/office/drawing/2014/main" id="{849F32E2-6E8C-4DB0-A0F5-EE00C359EB45}"/>
              </a:ext>
            </a:extLst>
          </p:cNvPr>
          <p:cNvSpPr txBox="1">
            <a:spLocks noChangeArrowheads="1"/>
          </p:cNvSpPr>
          <p:nvPr/>
        </p:nvSpPr>
        <p:spPr bwMode="auto">
          <a:xfrm>
            <a:off x="704578" y="4869161"/>
            <a:ext cx="4248422" cy="2160239"/>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1200"/>
              </a:spcBef>
              <a:buNone/>
              <a:defRPr/>
            </a:pPr>
            <a:r>
              <a:rPr lang="da-DK" altLang="da-DK" b="1" kern="0" dirty="0">
                <a:solidFill>
                  <a:srgbClr val="A50021"/>
                </a:solidFill>
              </a:rPr>
              <a:t>Uddannelse</a:t>
            </a:r>
          </a:p>
          <a:p>
            <a:pPr marL="0" indent="0" eaLnBrk="1" hangingPunct="1">
              <a:spcBef>
                <a:spcPts val="1200"/>
              </a:spcBef>
              <a:buNone/>
              <a:defRPr/>
            </a:pPr>
            <a:r>
              <a:rPr lang="da-DK" altLang="da-DK" kern="0" dirty="0" err="1">
                <a:solidFill>
                  <a:srgbClr val="000000"/>
                </a:solidFill>
              </a:rPr>
              <a:t>Ph.d</a:t>
            </a:r>
            <a:r>
              <a:rPr lang="da-DK" altLang="da-DK" kern="0" dirty="0">
                <a:solidFill>
                  <a:srgbClr val="000000"/>
                </a:solidFill>
              </a:rPr>
              <a:t> 2002: ”</a:t>
            </a:r>
            <a:r>
              <a:rPr lang="da-DK" altLang="da-DK" kern="0" dirty="0" err="1">
                <a:solidFill>
                  <a:srgbClr val="000000"/>
                </a:solidFill>
              </a:rPr>
              <a:t>DJØFernes</a:t>
            </a:r>
            <a:r>
              <a:rPr lang="da-DK" altLang="da-DK" kern="0" dirty="0">
                <a:solidFill>
                  <a:srgbClr val="000000"/>
                </a:solidFill>
              </a:rPr>
              <a:t> kompetencer og kompetenceudvikling”, CBS/IOA</a:t>
            </a:r>
          </a:p>
          <a:p>
            <a:pPr marL="0" indent="0" eaLnBrk="1" hangingPunct="1">
              <a:spcBef>
                <a:spcPts val="1200"/>
              </a:spcBef>
              <a:buNone/>
              <a:defRPr/>
            </a:pPr>
            <a:r>
              <a:rPr lang="da-DK" altLang="da-DK" kern="0" dirty="0" err="1">
                <a:solidFill>
                  <a:srgbClr val="000000"/>
                </a:solidFill>
              </a:rPr>
              <a:t>Cand.scient.pol</a:t>
            </a:r>
            <a:r>
              <a:rPr lang="da-DK" altLang="da-DK" kern="0" dirty="0">
                <a:solidFill>
                  <a:srgbClr val="000000"/>
                </a:solidFill>
              </a:rPr>
              <a:t> 1989, KU</a:t>
            </a:r>
          </a:p>
        </p:txBody>
      </p:sp>
      <p:sp>
        <p:nvSpPr>
          <p:cNvPr id="11" name="Rectangle 3">
            <a:extLst>
              <a:ext uri="{FF2B5EF4-FFF2-40B4-BE49-F238E27FC236}">
                <a16:creationId xmlns:a16="http://schemas.microsoft.com/office/drawing/2014/main" id="{C7175DF8-3DF3-47CA-9FDA-D34E697E81CB}"/>
              </a:ext>
            </a:extLst>
          </p:cNvPr>
          <p:cNvSpPr txBox="1">
            <a:spLocks noChangeArrowheads="1"/>
          </p:cNvSpPr>
          <p:nvPr/>
        </p:nvSpPr>
        <p:spPr bwMode="auto">
          <a:xfrm>
            <a:off x="6753200" y="5031913"/>
            <a:ext cx="2808312" cy="1277407"/>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900"/>
              </a:spcBef>
              <a:buNone/>
              <a:defRPr/>
            </a:pPr>
            <a:endParaRPr lang="da-DK" altLang="da-DK" sz="1400" kern="0" dirty="0">
              <a:solidFill>
                <a:srgbClr val="000000"/>
              </a:solidFill>
            </a:endParaRPr>
          </a:p>
        </p:txBody>
      </p:sp>
      <p:pic>
        <p:nvPicPr>
          <p:cNvPr id="2068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2580"/>
          <a:stretch>
            <a:fillRect/>
          </a:stretch>
        </p:blipFill>
        <p:spPr bwMode="auto">
          <a:xfrm>
            <a:off x="704528" y="1707122"/>
            <a:ext cx="4009101" cy="287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9ECD0F36-1F6D-E4AA-9F5D-CF2A6AD2CCBB}"/>
              </a:ext>
            </a:extLst>
          </p:cNvPr>
          <p:cNvSpPr txBox="1">
            <a:spLocks noChangeArrowheads="1"/>
          </p:cNvSpPr>
          <p:nvPr/>
        </p:nvSpPr>
        <p:spPr bwMode="auto">
          <a:xfrm>
            <a:off x="4953000" y="1700808"/>
            <a:ext cx="4464495" cy="2160239"/>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1200"/>
              </a:spcBef>
              <a:buNone/>
              <a:defRPr/>
            </a:pPr>
            <a:r>
              <a:rPr lang="da-DK" altLang="da-DK" b="1" kern="0" dirty="0">
                <a:solidFill>
                  <a:srgbClr val="A50021"/>
                </a:solidFill>
              </a:rPr>
              <a:t>Jobs </a:t>
            </a:r>
          </a:p>
          <a:p>
            <a:pPr marL="0" indent="0" eaLnBrk="1" hangingPunct="1">
              <a:spcBef>
                <a:spcPts val="1200"/>
              </a:spcBef>
              <a:buNone/>
              <a:defRPr/>
            </a:pPr>
            <a:r>
              <a:rPr lang="da-DK" altLang="da-DK" kern="0" dirty="0">
                <a:solidFill>
                  <a:srgbClr val="000000"/>
                </a:solidFill>
              </a:rPr>
              <a:t>2019-  PLO–Efteruddannelse</a:t>
            </a:r>
          </a:p>
          <a:p>
            <a:pPr marL="0" indent="0" eaLnBrk="1" hangingPunct="1">
              <a:spcBef>
                <a:spcPts val="1200"/>
              </a:spcBef>
              <a:buNone/>
              <a:defRPr/>
            </a:pPr>
            <a:r>
              <a:rPr lang="da-DK" altLang="da-DK" kern="0" dirty="0">
                <a:solidFill>
                  <a:srgbClr val="000000"/>
                </a:solidFill>
              </a:rPr>
              <a:t>2004-2019 Statens Center for </a:t>
            </a:r>
            <a:r>
              <a:rPr lang="da-DK" altLang="da-DK" kern="0" dirty="0" err="1">
                <a:solidFill>
                  <a:srgbClr val="000000"/>
                </a:solidFill>
              </a:rPr>
              <a:t>Kompetence-udvikling</a:t>
            </a:r>
            <a:r>
              <a:rPr lang="da-DK" altLang="da-DK" kern="0" dirty="0">
                <a:solidFill>
                  <a:srgbClr val="000000"/>
                </a:solidFill>
              </a:rPr>
              <a:t> / Kompetencesekretariatet</a:t>
            </a:r>
          </a:p>
          <a:p>
            <a:pPr marL="0" indent="0" eaLnBrk="1" hangingPunct="1">
              <a:spcBef>
                <a:spcPts val="1200"/>
              </a:spcBef>
              <a:buNone/>
              <a:defRPr/>
            </a:pPr>
            <a:r>
              <a:rPr lang="da-DK" altLang="da-DK" kern="0" dirty="0">
                <a:solidFill>
                  <a:srgbClr val="000000"/>
                </a:solidFill>
              </a:rPr>
              <a:t>2002-2004 Huset Mandag Morgen / Kompetencerådet</a:t>
            </a:r>
          </a:p>
          <a:p>
            <a:pPr marL="0" indent="0" eaLnBrk="1" hangingPunct="1">
              <a:spcBef>
                <a:spcPts val="1200"/>
              </a:spcBef>
              <a:buNone/>
              <a:defRPr/>
            </a:pPr>
            <a:r>
              <a:rPr lang="da-DK" altLang="da-DK" kern="0" dirty="0">
                <a:solidFill>
                  <a:srgbClr val="000000"/>
                </a:solidFill>
              </a:rPr>
              <a:t>1996-2001 Erhvervsforsker CBS</a:t>
            </a:r>
          </a:p>
          <a:p>
            <a:pPr marL="0" indent="0" eaLnBrk="1" hangingPunct="1">
              <a:spcBef>
                <a:spcPts val="1200"/>
              </a:spcBef>
              <a:buNone/>
              <a:defRPr/>
            </a:pPr>
            <a:r>
              <a:rPr lang="da-DK" altLang="da-DK" kern="0" dirty="0">
                <a:solidFill>
                  <a:srgbClr val="000000"/>
                </a:solidFill>
              </a:rPr>
              <a:t>1991-2002 DJØF </a:t>
            </a:r>
          </a:p>
          <a:p>
            <a:pPr marL="0" indent="0" eaLnBrk="1" hangingPunct="1">
              <a:spcBef>
                <a:spcPts val="1200"/>
              </a:spcBef>
              <a:buNone/>
              <a:defRPr/>
            </a:pPr>
            <a:r>
              <a:rPr lang="da-DK" altLang="da-DK" kern="0" dirty="0">
                <a:solidFill>
                  <a:srgbClr val="000000"/>
                </a:solidFill>
              </a:rPr>
              <a:t>1988-1991 Folketingets Teknologinævn</a:t>
            </a:r>
          </a:p>
          <a:p>
            <a:pPr marL="0" indent="0" eaLnBrk="1" hangingPunct="1">
              <a:spcBef>
                <a:spcPts val="1200"/>
              </a:spcBef>
              <a:buNone/>
              <a:defRPr/>
            </a:pPr>
            <a:r>
              <a:rPr lang="da-DK" altLang="da-DK" kern="0" dirty="0">
                <a:solidFill>
                  <a:srgbClr val="000000"/>
                </a:solidFill>
              </a:rPr>
              <a:t>1991-  Censor på 6 universiteter</a:t>
            </a:r>
          </a:p>
          <a:p>
            <a:pPr marL="0" indent="0" eaLnBrk="1" hangingPunct="1">
              <a:spcBef>
                <a:spcPts val="1200"/>
              </a:spcBef>
              <a:buNone/>
              <a:defRPr/>
            </a:pPr>
            <a:r>
              <a:rPr lang="da-DK" altLang="da-DK" b="1" kern="0" dirty="0">
                <a:solidFill>
                  <a:srgbClr val="A50021"/>
                </a:solidFill>
              </a:rPr>
              <a:t>2011-  Gringer Inc: </a:t>
            </a:r>
            <a:r>
              <a:rPr lang="da-DK" altLang="da-DK" kern="0" dirty="0">
                <a:solidFill>
                  <a:srgbClr val="000000"/>
                </a:solidFill>
              </a:rPr>
              <a:t>Eget lille konsulentfirma. Alt om kompetence, MUS, mening, læring, transfer og effekt fra kurser, TR-roller mm. </a:t>
            </a:r>
            <a:r>
              <a:rPr lang="da-DK" altLang="da-DK" kern="0" dirty="0">
                <a:solidFill>
                  <a:srgbClr val="000000"/>
                </a:solidFill>
                <a:sym typeface="Wingdings" panose="05000000000000000000" pitchFamily="2" charset="2"/>
              </a:rPr>
              <a:t></a:t>
            </a:r>
            <a:endParaRPr lang="da-DK" altLang="da-DK" kern="0" dirty="0">
              <a:solidFill>
                <a:srgbClr val="000000"/>
              </a:solidFill>
            </a:endParaRPr>
          </a:p>
          <a:p>
            <a:pPr marL="0" indent="0" eaLnBrk="1" hangingPunct="1">
              <a:spcBef>
                <a:spcPts val="600"/>
              </a:spcBef>
              <a:buNone/>
              <a:defRPr/>
            </a:pPr>
            <a:endParaRPr lang="da-DK" altLang="da-DK" kern="0" dirty="0">
              <a:solidFill>
                <a:srgbClr val="000000"/>
              </a:solidFill>
            </a:endParaRPr>
          </a:p>
          <a:p>
            <a:pPr marL="0" indent="0" eaLnBrk="1" hangingPunct="1">
              <a:spcBef>
                <a:spcPts val="600"/>
              </a:spcBef>
              <a:buNone/>
              <a:defRPr/>
            </a:pPr>
            <a:endParaRPr lang="da-DK" altLang="da-DK" kern="0" dirty="0">
              <a:solidFill>
                <a:srgbClr val="000000"/>
              </a:solidFill>
            </a:endParaRPr>
          </a:p>
          <a:p>
            <a:pPr marL="0" indent="0" eaLnBrk="1" hangingPunct="1">
              <a:spcBef>
                <a:spcPts val="600"/>
              </a:spcBef>
              <a:buNone/>
              <a:defRPr/>
            </a:pPr>
            <a:endParaRPr lang="da-DK" altLang="da-DK" kern="0" dirty="0">
              <a:solidFill>
                <a:srgbClr val="000000"/>
              </a:solidFill>
            </a:endParaRPr>
          </a:p>
          <a:p>
            <a:pPr marL="0" indent="0" eaLnBrk="1" hangingPunct="1">
              <a:spcBef>
                <a:spcPts val="600"/>
              </a:spcBef>
              <a:buNone/>
              <a:defRPr/>
            </a:pPr>
            <a:endParaRPr lang="da-DK" altLang="da-DK" kern="0" dirty="0">
              <a:solidFill>
                <a:srgbClr val="000000"/>
              </a:solidFill>
            </a:endParaRPr>
          </a:p>
        </p:txBody>
      </p:sp>
    </p:spTree>
    <p:extLst>
      <p:ext uri="{BB962C8B-B14F-4D97-AF65-F5344CB8AC3E}">
        <p14:creationId xmlns:p14="http://schemas.microsoft.com/office/powerpoint/2010/main" val="142556272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1200"/>
              </a:spcBef>
              <a:defRPr/>
            </a:pPr>
            <a:r>
              <a:rPr lang="da-DK" altLang="da-DK" kern="0" dirty="0">
                <a:solidFill>
                  <a:srgbClr val="000000"/>
                </a:solidFill>
              </a:rPr>
              <a:t>arbejd med feedback</a:t>
            </a:r>
          </a:p>
          <a:p>
            <a:pPr eaLnBrk="1" hangingPunct="1">
              <a:spcBef>
                <a:spcPts val="1200"/>
              </a:spcBef>
              <a:defRPr/>
            </a:pPr>
            <a:r>
              <a:rPr lang="da-DK" altLang="da-DK" kern="0" dirty="0">
                <a:solidFill>
                  <a:srgbClr val="000000"/>
                </a:solidFill>
              </a:rPr>
              <a:t>bedre møder</a:t>
            </a:r>
          </a:p>
          <a:p>
            <a:pPr eaLnBrk="1" hangingPunct="1">
              <a:spcBef>
                <a:spcPts val="1200"/>
              </a:spcBef>
              <a:defRPr/>
            </a:pPr>
            <a:r>
              <a:rPr lang="da-DK" altLang="da-DK" kern="0" dirty="0">
                <a:solidFill>
                  <a:srgbClr val="000000"/>
                </a:solidFill>
              </a:rPr>
              <a:t>videndeling</a:t>
            </a:r>
          </a:p>
          <a:p>
            <a:pPr eaLnBrk="1" hangingPunct="1">
              <a:spcBef>
                <a:spcPts val="1200"/>
              </a:spcBef>
              <a:defRPr/>
            </a:pPr>
            <a:r>
              <a:rPr lang="da-DK" altLang="da-DK" kern="0" dirty="0">
                <a:solidFill>
                  <a:srgbClr val="000000"/>
                </a:solidFill>
              </a:rPr>
              <a:t>ide-miljøer</a:t>
            </a:r>
          </a:p>
          <a:p>
            <a:pPr eaLnBrk="1" hangingPunct="1">
              <a:spcBef>
                <a:spcPts val="1200"/>
              </a:spcBef>
              <a:defRPr/>
            </a:pPr>
            <a:r>
              <a:rPr lang="da-DK" altLang="da-DK" kern="0" dirty="0">
                <a:solidFill>
                  <a:srgbClr val="000000"/>
                </a:solidFill>
              </a:rPr>
              <a:t>lær af de nyansatte</a:t>
            </a:r>
          </a:p>
          <a:p>
            <a:pPr eaLnBrk="1" hangingPunct="1">
              <a:spcBef>
                <a:spcPts val="1200"/>
              </a:spcBef>
              <a:defRPr/>
            </a:pPr>
            <a:r>
              <a:rPr lang="da-DK" altLang="da-DK" kern="0" dirty="0" err="1">
                <a:solidFill>
                  <a:srgbClr val="000000"/>
                </a:solidFill>
              </a:rPr>
              <a:t>buddy</a:t>
            </a:r>
            <a:r>
              <a:rPr lang="da-DK" altLang="da-DK" kern="0" dirty="0">
                <a:solidFill>
                  <a:srgbClr val="000000"/>
                </a:solidFill>
              </a:rPr>
              <a:t>-ordninger</a:t>
            </a: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sz="3400" kern="0" dirty="0">
                <a:solidFill>
                  <a:srgbClr val="000000"/>
                </a:solidFill>
              </a:rPr>
              <a:t>Nogle generelle greb: Hvordan kan vi arbejde med læringsmiljøet?</a:t>
            </a:r>
            <a:endParaRPr lang="en-US" altLang="da-DK" dirty="0"/>
          </a:p>
        </p:txBody>
      </p:sp>
      <p:sp>
        <p:nvSpPr>
          <p:cNvPr id="2" name="Tekstfelt 1">
            <a:extLst>
              <a:ext uri="{FF2B5EF4-FFF2-40B4-BE49-F238E27FC236}">
                <a16:creationId xmlns:a16="http://schemas.microsoft.com/office/drawing/2014/main" id="{C8D680C6-764A-7041-F8DD-64C903F5261B}"/>
              </a:ext>
            </a:extLst>
          </p:cNvPr>
          <p:cNvSpPr txBox="1"/>
          <p:nvPr/>
        </p:nvSpPr>
        <p:spPr>
          <a:xfrm rot="19817972">
            <a:off x="1490634" y="3427256"/>
            <a:ext cx="8333365" cy="830997"/>
          </a:xfrm>
          <a:prstGeom prst="rect">
            <a:avLst/>
          </a:prstGeom>
          <a:solidFill>
            <a:srgbClr val="A50021"/>
          </a:solidFill>
        </p:spPr>
        <p:txBody>
          <a:bodyPr wrap="square" rtlCol="0">
            <a:spAutoFit/>
          </a:bodyPr>
          <a:lstStyle/>
          <a:p>
            <a:pPr algn="ctr"/>
            <a:r>
              <a:rPr lang="da-DK" sz="4800" dirty="0">
                <a:solidFill>
                  <a:schemeClr val="bg1"/>
                </a:solidFill>
                <a:latin typeface="Arial Black" panose="020B0A04020102020204" pitchFamily="34" charset="0"/>
              </a:rPr>
              <a:t>Se bilag</a:t>
            </a:r>
          </a:p>
        </p:txBody>
      </p:sp>
    </p:spTree>
    <p:extLst>
      <p:ext uri="{BB962C8B-B14F-4D97-AF65-F5344CB8AC3E}">
        <p14:creationId xmlns:p14="http://schemas.microsoft.com/office/powerpoint/2010/main" val="86960631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10000"/>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ctrTitle"/>
          </p:nvPr>
        </p:nvSpPr>
        <p:spPr>
          <a:xfrm>
            <a:off x="1136650" y="2780928"/>
            <a:ext cx="8280846" cy="1143000"/>
          </a:xfrm>
        </p:spPr>
        <p:txBody>
          <a:bodyPr/>
          <a:lstStyle/>
          <a:p>
            <a:r>
              <a:rPr lang="da-DK" altLang="da-DK" sz="5400" dirty="0">
                <a:solidFill>
                  <a:schemeClr val="bg1"/>
                </a:solidFill>
              </a:rPr>
              <a:t>6. Nogle særlige </a:t>
            </a:r>
            <a:r>
              <a:rPr lang="da-DK" altLang="da-DK" sz="5400" dirty="0" err="1">
                <a:solidFill>
                  <a:schemeClr val="bg1"/>
                </a:solidFill>
              </a:rPr>
              <a:t>udford-ringer</a:t>
            </a:r>
            <a:r>
              <a:rPr lang="da-DK" altLang="da-DK" sz="5400" dirty="0">
                <a:solidFill>
                  <a:schemeClr val="bg1"/>
                </a:solidFill>
              </a:rPr>
              <a:t> i (den kliniske del) af uddannelsen af </a:t>
            </a:r>
            <a:r>
              <a:rPr lang="da-DK" altLang="da-DK" sz="5400" dirty="0" err="1">
                <a:solidFill>
                  <a:schemeClr val="bg1"/>
                </a:solidFill>
              </a:rPr>
              <a:t>syge-plejersker</a:t>
            </a:r>
            <a:r>
              <a:rPr lang="da-DK" altLang="da-DK" sz="5400" dirty="0">
                <a:solidFill>
                  <a:schemeClr val="bg1"/>
                </a:solidFill>
              </a:rPr>
              <a:t> (de </a:t>
            </a:r>
            <a:r>
              <a:rPr lang="da-DK" altLang="da-DK" sz="5400" dirty="0" err="1">
                <a:solidFill>
                  <a:schemeClr val="bg1"/>
                </a:solidFill>
              </a:rPr>
              <a:t>studeren-des</a:t>
            </a:r>
            <a:r>
              <a:rPr lang="da-DK" altLang="da-DK" sz="5400" dirty="0">
                <a:solidFill>
                  <a:schemeClr val="bg1"/>
                </a:solidFill>
              </a:rPr>
              <a:t> perspektiv og ”Det Gode Sted”)</a:t>
            </a:r>
          </a:p>
        </p:txBody>
      </p:sp>
    </p:spTree>
    <p:extLst>
      <p:ext uri="{BB962C8B-B14F-4D97-AF65-F5344CB8AC3E}">
        <p14:creationId xmlns:p14="http://schemas.microsoft.com/office/powerpoint/2010/main" val="738518449"/>
      </p:ext>
    </p:extLst>
  </p:cSld>
  <p:clrMapOvr>
    <a:overrideClrMapping bg1="lt1" tx1="dk1" bg2="lt2" tx2="dk2" accent1="accent1" accent2="accent2" accent3="accent3" accent4="accent4" accent5="accent5" accent6="accent6" hlink="hlink" folHlink="folHlink"/>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1200"/>
              </a:spcBef>
              <a:buNone/>
              <a:defRPr/>
            </a:pPr>
            <a:r>
              <a:rPr lang="da-DK" altLang="da-DK" b="1" kern="0" dirty="0">
                <a:solidFill>
                  <a:srgbClr val="A50021"/>
                </a:solidFill>
              </a:rPr>
              <a:t>Vigtige forbehold:</a:t>
            </a:r>
          </a:p>
          <a:p>
            <a:pPr eaLnBrk="1" hangingPunct="1">
              <a:spcBef>
                <a:spcPts val="1200"/>
              </a:spcBef>
              <a:defRPr/>
            </a:pPr>
            <a:r>
              <a:rPr lang="da-DK" altLang="da-DK" kern="0" dirty="0">
                <a:solidFill>
                  <a:srgbClr val="000000"/>
                </a:solidFill>
              </a:rPr>
              <a:t>De studerende er enormt forskellige</a:t>
            </a:r>
          </a:p>
          <a:p>
            <a:pPr eaLnBrk="1" hangingPunct="1">
              <a:spcBef>
                <a:spcPts val="1200"/>
              </a:spcBef>
              <a:defRPr/>
            </a:pPr>
            <a:r>
              <a:rPr lang="da-DK" altLang="da-DK" kern="0" dirty="0">
                <a:solidFill>
                  <a:srgbClr val="000000"/>
                </a:solidFill>
              </a:rPr>
              <a:t>Praktikstederne er enormt forskellige</a:t>
            </a:r>
          </a:p>
          <a:p>
            <a:pPr marL="0" indent="0" eaLnBrk="1" hangingPunct="1">
              <a:spcBef>
                <a:spcPts val="1200"/>
              </a:spcBef>
              <a:buNone/>
              <a:defRPr/>
            </a:pPr>
            <a:r>
              <a:rPr lang="da-DK" altLang="da-DK" b="1" kern="0" dirty="0">
                <a:solidFill>
                  <a:srgbClr val="A50021"/>
                </a:solidFill>
              </a:rPr>
              <a:t>Når det så er sagt:</a:t>
            </a:r>
          </a:p>
          <a:p>
            <a:pPr eaLnBrk="1" hangingPunct="1">
              <a:spcBef>
                <a:spcPts val="1200"/>
              </a:spcBef>
              <a:defRPr/>
            </a:pPr>
            <a:r>
              <a:rPr lang="da-DK" altLang="da-DK" kern="0" dirty="0">
                <a:solidFill>
                  <a:srgbClr val="000000"/>
                </a:solidFill>
              </a:rPr>
              <a:t>Uha, der venter mig et praksis-chok.</a:t>
            </a:r>
          </a:p>
          <a:p>
            <a:pPr eaLnBrk="1" hangingPunct="1">
              <a:spcBef>
                <a:spcPts val="1200"/>
              </a:spcBef>
              <a:defRPr/>
            </a:pPr>
            <a:r>
              <a:rPr lang="da-DK" altLang="da-DK" kern="0" dirty="0">
                <a:solidFill>
                  <a:srgbClr val="000000"/>
                </a:solidFill>
              </a:rPr>
              <a:t>Har jeg lært nok, kan jeg nok?</a:t>
            </a:r>
          </a:p>
          <a:p>
            <a:pPr eaLnBrk="1" hangingPunct="1">
              <a:spcBef>
                <a:spcPts val="1200"/>
              </a:spcBef>
              <a:defRPr/>
            </a:pPr>
            <a:r>
              <a:rPr lang="da-DK" altLang="da-DK" kern="0" dirty="0">
                <a:solidFill>
                  <a:srgbClr val="000000"/>
                </a:solidFill>
              </a:rPr>
              <a:t>Får jeg et godt praktiksted? </a:t>
            </a:r>
          </a:p>
          <a:p>
            <a:pPr eaLnBrk="1" hangingPunct="1">
              <a:spcBef>
                <a:spcPts val="1200"/>
              </a:spcBef>
              <a:defRPr/>
            </a:pPr>
            <a:r>
              <a:rPr lang="da-DK" altLang="da-DK" kern="0" dirty="0">
                <a:solidFill>
                  <a:srgbClr val="000000"/>
                </a:solidFill>
              </a:rPr>
              <a:t>Vil jeg overhovedet være sygeplejerske?</a:t>
            </a:r>
          </a:p>
          <a:p>
            <a:pPr eaLnBrk="1" hangingPunct="1">
              <a:spcBef>
                <a:spcPts val="1200"/>
              </a:spcBef>
              <a:defRPr/>
            </a:pPr>
            <a:r>
              <a:rPr lang="da-DK" altLang="da-DK" kern="0" dirty="0">
                <a:solidFill>
                  <a:srgbClr val="000000"/>
                </a:solidFill>
              </a:rPr>
              <a:t>(”Jeg kunne INGENTING, da jeg startede!”)</a:t>
            </a:r>
          </a:p>
          <a:p>
            <a:pPr eaLnBrk="1" hangingPunct="1">
              <a:spcBef>
                <a:spcPts val="1200"/>
              </a:spcBef>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dirty="0"/>
              <a:t>De studerendes perspektiv</a:t>
            </a:r>
            <a:endParaRPr lang="en-US" altLang="da-DK" dirty="0"/>
          </a:p>
        </p:txBody>
      </p:sp>
    </p:spTree>
    <p:extLst>
      <p:ext uri="{BB962C8B-B14F-4D97-AF65-F5344CB8AC3E}">
        <p14:creationId xmlns:p14="http://schemas.microsoft.com/office/powerpoint/2010/main" val="342976756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2700000"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1200"/>
              </a:spcBef>
              <a:buNone/>
              <a:defRPr/>
            </a:pPr>
            <a:r>
              <a:rPr lang="da-DK" altLang="da-DK" b="1" kern="0" dirty="0">
                <a:solidFill>
                  <a:srgbClr val="A50021"/>
                </a:solidFill>
              </a:rPr>
              <a:t>For de studerende</a:t>
            </a:r>
          </a:p>
          <a:p>
            <a:pPr eaLnBrk="1" hangingPunct="1">
              <a:spcBef>
                <a:spcPts val="1200"/>
              </a:spcBef>
              <a:defRPr/>
            </a:pPr>
            <a:r>
              <a:rPr lang="da-DK" altLang="da-DK" kern="0" dirty="0">
                <a:solidFill>
                  <a:srgbClr val="000000"/>
                </a:solidFill>
              </a:rPr>
              <a:t>Gode forløb, hvor </a:t>
            </a:r>
            <a:r>
              <a:rPr lang="da-DK" altLang="da-DK" kern="0" dirty="0" err="1">
                <a:solidFill>
                  <a:srgbClr val="000000"/>
                </a:solidFill>
              </a:rPr>
              <a:t>posi-tionen</a:t>
            </a:r>
            <a:r>
              <a:rPr lang="da-DK" altLang="da-DK" kern="0" dirty="0">
                <a:solidFill>
                  <a:srgbClr val="000000"/>
                </a:solidFill>
              </a:rPr>
              <a:t> som ”sygepleje-faglig” er inden for </a:t>
            </a:r>
            <a:r>
              <a:rPr lang="da-DK" altLang="da-DK" kern="0" dirty="0" err="1">
                <a:solidFill>
                  <a:srgbClr val="000000"/>
                </a:solidFill>
              </a:rPr>
              <a:t>ræk-kevidde</a:t>
            </a:r>
            <a:r>
              <a:rPr lang="da-DK" altLang="da-DK" kern="0" dirty="0">
                <a:solidFill>
                  <a:srgbClr val="000000"/>
                </a:solidFill>
              </a:rPr>
              <a:t>, patientkontakt, må man noget? Ikke kede sig, ikke ”bare” sidde bag skærmen og lave sekretærarbejde…</a:t>
            </a:r>
          </a:p>
          <a:p>
            <a:pPr eaLnBrk="1" hangingPunct="1">
              <a:spcBef>
                <a:spcPts val="1200"/>
              </a:spcBef>
              <a:defRPr/>
            </a:pPr>
            <a:r>
              <a:rPr lang="da-DK" altLang="da-DK" kern="0" dirty="0">
                <a:solidFill>
                  <a:srgbClr val="000000"/>
                </a:solidFill>
              </a:rPr>
              <a:t>Mulighed for at lære det man skal kunne, flytte sig fagligt, udvikle sig, ikke bare være ”billig </a:t>
            </a:r>
            <a:r>
              <a:rPr lang="da-DK" altLang="da-DK" kern="0" dirty="0" err="1">
                <a:solidFill>
                  <a:srgbClr val="000000"/>
                </a:solidFill>
              </a:rPr>
              <a:t>arbejds-kraft</a:t>
            </a:r>
            <a:r>
              <a:rPr lang="da-DK" altLang="da-DK" kern="0" dirty="0">
                <a:solidFill>
                  <a:srgbClr val="000000"/>
                </a:solidFill>
              </a:rPr>
              <a:t>”. God faglig vejledning.</a:t>
            </a:r>
          </a:p>
          <a:p>
            <a:pPr marL="0" indent="0" eaLnBrk="1" hangingPunct="1">
              <a:spcBef>
                <a:spcPts val="1200"/>
              </a:spcBef>
              <a:buNone/>
              <a:defRPr/>
            </a:pPr>
            <a:endParaRPr lang="da-DK" altLang="da-DK" b="1" kern="0" dirty="0">
              <a:solidFill>
                <a:srgbClr val="A50021"/>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dirty="0"/>
              <a:t>Hvad er et godt sted?</a:t>
            </a:r>
            <a:endParaRPr lang="en-US" altLang="da-DK" dirty="0"/>
          </a:p>
        </p:txBody>
      </p:sp>
      <p:sp>
        <p:nvSpPr>
          <p:cNvPr id="2" name="Rectangle 3">
            <a:extLst>
              <a:ext uri="{FF2B5EF4-FFF2-40B4-BE49-F238E27FC236}">
                <a16:creationId xmlns:a16="http://schemas.microsoft.com/office/drawing/2014/main" id="{93EC97F0-ECD3-AF3F-328B-888BD374029A}"/>
              </a:ext>
            </a:extLst>
          </p:cNvPr>
          <p:cNvSpPr txBox="1">
            <a:spLocks noChangeArrowheads="1"/>
          </p:cNvSpPr>
          <p:nvPr/>
        </p:nvSpPr>
        <p:spPr bwMode="auto">
          <a:xfrm>
            <a:off x="6609504" y="1772816"/>
            <a:ext cx="2700000"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1200"/>
              </a:spcBef>
              <a:buNone/>
              <a:defRPr/>
            </a:pPr>
            <a:r>
              <a:rPr lang="da-DK" altLang="da-DK" b="1" kern="0" dirty="0">
                <a:solidFill>
                  <a:srgbClr val="A50021"/>
                </a:solidFill>
              </a:rPr>
              <a:t>For de erfarne sygeplejersker</a:t>
            </a:r>
          </a:p>
          <a:p>
            <a:pPr eaLnBrk="1" hangingPunct="1">
              <a:spcBef>
                <a:spcPts val="1200"/>
              </a:spcBef>
              <a:defRPr/>
            </a:pPr>
            <a:r>
              <a:rPr lang="da-DK" altLang="da-DK" kern="0" dirty="0">
                <a:solidFill>
                  <a:srgbClr val="000000"/>
                </a:solidFill>
              </a:rPr>
              <a:t>At gøre en forskel for patienter og familier</a:t>
            </a:r>
          </a:p>
          <a:p>
            <a:pPr eaLnBrk="1" hangingPunct="1">
              <a:spcBef>
                <a:spcPts val="1200"/>
              </a:spcBef>
              <a:defRPr/>
            </a:pPr>
            <a:r>
              <a:rPr lang="da-DK" altLang="da-DK" kern="0" dirty="0">
                <a:solidFill>
                  <a:srgbClr val="000000"/>
                </a:solidFill>
              </a:rPr>
              <a:t>Høj faglig standard</a:t>
            </a:r>
          </a:p>
          <a:p>
            <a:pPr eaLnBrk="1" hangingPunct="1">
              <a:spcBef>
                <a:spcPts val="1200"/>
              </a:spcBef>
              <a:defRPr/>
            </a:pPr>
            <a:r>
              <a:rPr lang="da-DK" altLang="da-DK" kern="0" dirty="0">
                <a:solidFill>
                  <a:srgbClr val="000000"/>
                </a:solidFill>
              </a:rPr>
              <a:t>Anerkendelse, karriere og hierarki</a:t>
            </a:r>
          </a:p>
          <a:p>
            <a:pPr marL="0" indent="0" eaLnBrk="1" hangingPunct="1">
              <a:spcBef>
                <a:spcPts val="1200"/>
              </a:spcBef>
              <a:buNone/>
              <a:defRPr/>
            </a:pPr>
            <a:endParaRPr lang="da-DK" altLang="da-DK" b="1" kern="0" dirty="0">
              <a:solidFill>
                <a:srgbClr val="A50021"/>
              </a:solidFill>
            </a:endParaRPr>
          </a:p>
        </p:txBody>
      </p:sp>
      <p:sp>
        <p:nvSpPr>
          <p:cNvPr id="3" name="Rectangle 3">
            <a:extLst>
              <a:ext uri="{FF2B5EF4-FFF2-40B4-BE49-F238E27FC236}">
                <a16:creationId xmlns:a16="http://schemas.microsoft.com/office/drawing/2014/main" id="{A857CB68-690A-8A6A-F721-B6DFCA3AFD02}"/>
              </a:ext>
            </a:extLst>
          </p:cNvPr>
          <p:cNvSpPr txBox="1">
            <a:spLocks noChangeArrowheads="1"/>
          </p:cNvSpPr>
          <p:nvPr/>
        </p:nvSpPr>
        <p:spPr bwMode="auto">
          <a:xfrm>
            <a:off x="3621152" y="1772816"/>
            <a:ext cx="2700000"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1200"/>
              </a:spcBef>
              <a:buNone/>
              <a:defRPr/>
            </a:pPr>
            <a:r>
              <a:rPr lang="da-DK" altLang="da-DK" b="1" kern="0" dirty="0">
                <a:solidFill>
                  <a:srgbClr val="A50021"/>
                </a:solidFill>
              </a:rPr>
              <a:t>For de nye sygeplejersker</a:t>
            </a:r>
          </a:p>
          <a:p>
            <a:pPr eaLnBrk="1" hangingPunct="1">
              <a:spcBef>
                <a:spcPts val="1200"/>
              </a:spcBef>
              <a:defRPr/>
            </a:pPr>
            <a:r>
              <a:rPr lang="da-DK" altLang="da-DK" kern="0" dirty="0">
                <a:solidFill>
                  <a:srgbClr val="000000"/>
                </a:solidFill>
              </a:rPr>
              <a:t>”Vi-er-sammen-om-det-her-følelse”</a:t>
            </a:r>
          </a:p>
          <a:p>
            <a:pPr eaLnBrk="1" hangingPunct="1">
              <a:spcBef>
                <a:spcPts val="1200"/>
              </a:spcBef>
              <a:defRPr/>
            </a:pPr>
            <a:r>
              <a:rPr lang="da-DK" altLang="da-DK" kern="0" dirty="0">
                <a:solidFill>
                  <a:srgbClr val="000000"/>
                </a:solidFill>
              </a:rPr>
              <a:t>Ikke at stå alene, blive lukket ind i stærke faglige fællesskaber, mulighed for vejledning fra erfarne sygeplejersker</a:t>
            </a:r>
          </a:p>
          <a:p>
            <a:pPr eaLnBrk="1" hangingPunct="1">
              <a:spcBef>
                <a:spcPts val="1200"/>
              </a:spcBef>
              <a:defRPr/>
            </a:pPr>
            <a:r>
              <a:rPr lang="da-DK" altLang="da-DK" kern="0" dirty="0">
                <a:solidFill>
                  <a:srgbClr val="000000"/>
                </a:solidFill>
              </a:rPr>
              <a:t>Kunne stille spørgsmål, lære af egne og andres fejl, kritisk tænkning og refleksion</a:t>
            </a:r>
          </a:p>
          <a:p>
            <a:pPr eaLnBrk="1" hangingPunct="1">
              <a:spcBef>
                <a:spcPts val="1200"/>
              </a:spcBef>
              <a:defRPr/>
            </a:pPr>
            <a:r>
              <a:rPr lang="da-DK" altLang="da-DK" kern="0" dirty="0">
                <a:solidFill>
                  <a:srgbClr val="000000"/>
                </a:solidFill>
              </a:rPr>
              <a:t>”at blive en af vores slags”</a:t>
            </a:r>
          </a:p>
          <a:p>
            <a:pPr marL="0" indent="0" eaLnBrk="1" hangingPunct="1">
              <a:spcBef>
                <a:spcPts val="1200"/>
              </a:spcBef>
              <a:buNone/>
              <a:defRPr/>
            </a:pPr>
            <a:endParaRPr lang="da-DK" altLang="da-DK" b="1" kern="0" dirty="0">
              <a:solidFill>
                <a:srgbClr val="A50021"/>
              </a:solidFill>
            </a:endParaRPr>
          </a:p>
        </p:txBody>
      </p:sp>
      <p:sp>
        <p:nvSpPr>
          <p:cNvPr id="5" name="Tekstfelt 4">
            <a:extLst>
              <a:ext uri="{FF2B5EF4-FFF2-40B4-BE49-F238E27FC236}">
                <a16:creationId xmlns:a16="http://schemas.microsoft.com/office/drawing/2014/main" id="{B6FC984C-68DF-521F-B0A3-E385F36F0901}"/>
              </a:ext>
            </a:extLst>
          </p:cNvPr>
          <p:cNvSpPr txBox="1"/>
          <p:nvPr/>
        </p:nvSpPr>
        <p:spPr>
          <a:xfrm>
            <a:off x="701824" y="6165304"/>
            <a:ext cx="3168352" cy="400110"/>
          </a:xfrm>
          <a:prstGeom prst="rect">
            <a:avLst/>
          </a:prstGeom>
          <a:noFill/>
        </p:spPr>
        <p:txBody>
          <a:bodyPr wrap="square" rtlCol="0">
            <a:spAutoFit/>
          </a:bodyPr>
          <a:lstStyle/>
          <a:p>
            <a:r>
              <a:rPr lang="da-DK" sz="1000" dirty="0"/>
              <a:t>Mari </a:t>
            </a:r>
            <a:r>
              <a:rPr lang="da-DK" sz="1000" dirty="0" err="1"/>
              <a:t>Holen</a:t>
            </a:r>
            <a:r>
              <a:rPr lang="da-DK" sz="1000" dirty="0"/>
              <a:t> og Sine Lehn 2023</a:t>
            </a:r>
          </a:p>
          <a:p>
            <a:r>
              <a:rPr lang="da-DK" sz="1000" dirty="0"/>
              <a:t>Marie Konge Nielsen og Lisbeth Aaskov Falch 2023</a:t>
            </a:r>
          </a:p>
        </p:txBody>
      </p:sp>
    </p:spTree>
    <p:extLst>
      <p:ext uri="{BB962C8B-B14F-4D97-AF65-F5344CB8AC3E}">
        <p14:creationId xmlns:p14="http://schemas.microsoft.com/office/powerpoint/2010/main" val="223300144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F994C9C-5710-9563-19FA-A91486288E05}"/>
              </a:ext>
            </a:extLst>
          </p:cNvPr>
          <p:cNvSpPr>
            <a:spLocks noGrp="1" noChangeArrowheads="1"/>
          </p:cNvSpPr>
          <p:nvPr>
            <p:ph type="title"/>
          </p:nvPr>
        </p:nvSpPr>
        <p:spPr>
          <a:xfrm>
            <a:off x="704850" y="260648"/>
            <a:ext cx="8050212" cy="1143000"/>
          </a:xfrm>
        </p:spPr>
        <p:txBody>
          <a:bodyPr/>
          <a:lstStyle/>
          <a:p>
            <a:pPr>
              <a:defRPr/>
            </a:pPr>
            <a:r>
              <a:rPr lang="da-DK" altLang="da-DK" sz="3400" kern="1200" dirty="0">
                <a:solidFill>
                  <a:srgbClr val="FF9933"/>
                </a:solidFill>
                <a:latin typeface="+mn-lt"/>
                <a:ea typeface="+mn-ea"/>
                <a:cs typeface="+mn-cs"/>
              </a:rPr>
              <a:t>Skift perspektiv et øjeblik</a:t>
            </a:r>
          </a:p>
        </p:txBody>
      </p:sp>
      <p:sp>
        <p:nvSpPr>
          <p:cNvPr id="47107" name="Rectangle 3">
            <a:extLst>
              <a:ext uri="{FF2B5EF4-FFF2-40B4-BE49-F238E27FC236}">
                <a16:creationId xmlns:a16="http://schemas.microsoft.com/office/drawing/2014/main" id="{3B52BA1C-532B-3864-05B4-AC9D3554A22E}"/>
              </a:ext>
            </a:extLst>
          </p:cNvPr>
          <p:cNvSpPr>
            <a:spLocks noGrp="1" noChangeArrowheads="1"/>
          </p:cNvSpPr>
          <p:nvPr>
            <p:ph idx="1"/>
          </p:nvPr>
        </p:nvSpPr>
        <p:spPr>
          <a:xfrm>
            <a:off x="704850" y="1772816"/>
            <a:ext cx="8856662" cy="4281339"/>
          </a:xfrm>
        </p:spPr>
        <p:txBody>
          <a:bodyPr/>
          <a:lstStyle/>
          <a:p>
            <a:pPr marL="0" lvl="1" indent="0">
              <a:spcBef>
                <a:spcPts val="1200"/>
              </a:spcBef>
              <a:buNone/>
              <a:defRPr/>
            </a:pPr>
            <a:r>
              <a:rPr lang="da-DK" altLang="da-DK" sz="2400" kern="1200" dirty="0">
                <a:solidFill>
                  <a:srgbClr val="FF9933"/>
                </a:solidFill>
                <a:latin typeface="+mn-lt"/>
                <a:ea typeface="+mn-ea"/>
                <a:cs typeface="+mn-cs"/>
              </a:rPr>
              <a:t>Hvordan ser verden og læringssituationen set fra dine studerendes side? </a:t>
            </a:r>
          </a:p>
          <a:p>
            <a:pPr marL="342900" lvl="1" indent="-342900">
              <a:spcBef>
                <a:spcPts val="1200"/>
              </a:spcBef>
              <a:defRPr/>
            </a:pPr>
            <a:r>
              <a:rPr lang="da-DK" altLang="da-DK" sz="1800" dirty="0">
                <a:solidFill>
                  <a:srgbClr val="99CCFF"/>
                </a:solidFill>
                <a:cs typeface="+mn-cs"/>
              </a:rPr>
              <a:t>er de ren arbejdskraft?</a:t>
            </a:r>
          </a:p>
          <a:p>
            <a:pPr marL="342900" lvl="1" indent="-342900">
              <a:spcBef>
                <a:spcPts val="1200"/>
              </a:spcBef>
              <a:defRPr/>
            </a:pPr>
            <a:r>
              <a:rPr lang="da-DK" altLang="da-DK" sz="1800" dirty="0">
                <a:solidFill>
                  <a:srgbClr val="99CCFF"/>
                </a:solidFill>
                <a:cs typeface="+mn-cs"/>
              </a:rPr>
              <a:t>er de som oftest alene på stuen ?</a:t>
            </a:r>
          </a:p>
          <a:p>
            <a:pPr marL="342900" lvl="1" indent="-342900">
              <a:spcBef>
                <a:spcPts val="1200"/>
              </a:spcBef>
              <a:defRPr/>
            </a:pPr>
            <a:r>
              <a:rPr lang="da-DK" altLang="da-DK" sz="1800" dirty="0">
                <a:solidFill>
                  <a:srgbClr val="99CCFF"/>
                </a:solidFill>
                <a:cs typeface="+mn-cs"/>
              </a:rPr>
              <a:t>hvad er de motiveret for ?</a:t>
            </a:r>
          </a:p>
          <a:p>
            <a:pPr marL="342900" lvl="1" indent="-342900">
              <a:spcBef>
                <a:spcPts val="1200"/>
              </a:spcBef>
              <a:defRPr/>
            </a:pPr>
            <a:r>
              <a:rPr lang="da-DK" altLang="da-DK" sz="1800" dirty="0">
                <a:solidFill>
                  <a:srgbClr val="99CCFF"/>
                </a:solidFill>
                <a:cs typeface="+mn-cs"/>
              </a:rPr>
              <a:t>hvordan ville tingene se ud i den bedste af alle verdener – set med deres perspektiv ?</a:t>
            </a:r>
          </a:p>
          <a:p>
            <a:pPr marL="342900" lvl="1" indent="-342900">
              <a:spcBef>
                <a:spcPts val="1200"/>
              </a:spcBef>
              <a:defRPr/>
            </a:pPr>
            <a:r>
              <a:rPr lang="da-DK" altLang="da-DK" sz="1800" dirty="0">
                <a:solidFill>
                  <a:srgbClr val="99CCFF"/>
                </a:solidFill>
                <a:cs typeface="+mn-cs"/>
              </a:rPr>
              <a:t>hvad er det mindste, du kan gøre for at komme det næste nøk i den retning?</a:t>
            </a:r>
          </a:p>
          <a:p>
            <a:pPr lvl="1">
              <a:spcBef>
                <a:spcPts val="1200"/>
              </a:spcBef>
              <a:defRPr/>
            </a:pPr>
            <a:endParaRPr lang="da-DK" altLang="da-DK" sz="1800" dirty="0">
              <a:solidFill>
                <a:srgbClr val="99CCFF"/>
              </a:solidFill>
              <a:cs typeface="+mn-cs"/>
            </a:endParaRPr>
          </a:p>
          <a:p>
            <a:pPr marL="0" indent="0">
              <a:spcBef>
                <a:spcPts val="1200"/>
              </a:spcBef>
              <a:buNone/>
              <a:defRPr/>
            </a:pPr>
            <a:r>
              <a:rPr lang="da-DK" altLang="da-DK" sz="1800" dirty="0">
                <a:solidFill>
                  <a:srgbClr val="99CCFF"/>
                </a:solidFill>
              </a:rPr>
              <a:t>Gør du ”det samme” med alle? Har du tid til at undersøge, hvordan det er bedst for dem – eller er det dine præferencer og muligheder, der styrer? </a:t>
            </a:r>
          </a:p>
          <a:p>
            <a:pPr>
              <a:spcBef>
                <a:spcPts val="1200"/>
              </a:spcBef>
              <a:defRPr/>
            </a:pPr>
            <a:endParaRPr lang="da-DK" altLang="da-DK" sz="2000" dirty="0"/>
          </a:p>
        </p:txBody>
      </p:sp>
    </p:spTree>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10000"/>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ctrTitle"/>
          </p:nvPr>
        </p:nvSpPr>
        <p:spPr>
          <a:xfrm>
            <a:off x="1136650" y="2780928"/>
            <a:ext cx="8280846" cy="1143000"/>
          </a:xfrm>
        </p:spPr>
        <p:txBody>
          <a:bodyPr/>
          <a:lstStyle/>
          <a:p>
            <a:r>
              <a:rPr lang="da-DK" altLang="da-DK" sz="5400" dirty="0">
                <a:solidFill>
                  <a:schemeClr val="bg1"/>
                </a:solidFill>
              </a:rPr>
              <a:t>7. Nogle specifikke greb for folk som jer, der arbejder med uddannelse, udvikling og vejledning af sygeplejestuderende og nye sygeplejersker</a:t>
            </a:r>
          </a:p>
        </p:txBody>
      </p:sp>
    </p:spTree>
    <p:extLst>
      <p:ext uri="{BB962C8B-B14F-4D97-AF65-F5344CB8AC3E}">
        <p14:creationId xmlns:p14="http://schemas.microsoft.com/office/powerpoint/2010/main" val="2945855900"/>
      </p:ext>
    </p:extLst>
  </p:cSld>
  <p:clrMapOvr>
    <a:overrideClrMapping bg1="lt1" tx1="dk1" bg2="lt2" tx2="dk2" accent1="accent1" accent2="accent2" accent3="accent3" accent4="accent4" accent5="accent5" accent6="accent6" hlink="hlink" folHlink="folHlink"/>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1200"/>
              </a:spcBef>
              <a:defRPr/>
            </a:pPr>
            <a:r>
              <a:rPr lang="da-DK" altLang="da-DK" kern="0" dirty="0">
                <a:solidFill>
                  <a:srgbClr val="000000"/>
                </a:solidFill>
              </a:rPr>
              <a:t>hold op med at tage praksischokket for givet. Når noget er svært, er det fordi man ikke kan det endnu – det skal man lære.</a:t>
            </a:r>
          </a:p>
          <a:p>
            <a:pPr eaLnBrk="1" hangingPunct="1">
              <a:spcBef>
                <a:spcPts val="1200"/>
              </a:spcBef>
              <a:defRPr/>
            </a:pPr>
            <a:r>
              <a:rPr lang="da-DK" altLang="da-DK" kern="0" dirty="0">
                <a:solidFill>
                  <a:srgbClr val="000000"/>
                </a:solidFill>
              </a:rPr>
              <a:t>screening af den enkelte, tage hånd om usikkerhed, afmontere frygt, fokuser og hold fast i succes-oplevelser, husk at masser af ros &amp; skulderklap får folk til at vokse</a:t>
            </a:r>
          </a:p>
          <a:p>
            <a:pPr eaLnBrk="1" hangingPunct="1">
              <a:spcBef>
                <a:spcPts val="1200"/>
              </a:spcBef>
              <a:defRPr/>
            </a:pPr>
            <a:r>
              <a:rPr lang="da-DK" altLang="da-DK" kern="0" dirty="0">
                <a:solidFill>
                  <a:srgbClr val="000000"/>
                </a:solidFill>
              </a:rPr>
              <a:t>bedre introduktion og </a:t>
            </a:r>
            <a:r>
              <a:rPr lang="da-DK" altLang="da-DK" kern="0" dirty="0" err="1">
                <a:solidFill>
                  <a:srgbClr val="000000"/>
                </a:solidFill>
              </a:rPr>
              <a:t>onboarding</a:t>
            </a:r>
            <a:r>
              <a:rPr lang="da-DK" altLang="da-DK" kern="0" dirty="0">
                <a:solidFill>
                  <a:srgbClr val="000000"/>
                </a:solidFill>
              </a:rPr>
              <a:t>-forløb, nogen der kan – og er dedikerede til – at vise vejen</a:t>
            </a:r>
          </a:p>
          <a:p>
            <a:pPr eaLnBrk="1" hangingPunct="1">
              <a:spcBef>
                <a:spcPts val="1200"/>
              </a:spcBef>
              <a:defRPr/>
            </a:pPr>
            <a:r>
              <a:rPr lang="da-DK" altLang="da-DK" kern="0" dirty="0">
                <a:solidFill>
                  <a:srgbClr val="000000"/>
                </a:solidFill>
              </a:rPr>
              <a:t>husk at lære af de nye!</a:t>
            </a:r>
          </a:p>
          <a:p>
            <a:pPr eaLnBrk="1" hangingPunct="1">
              <a:spcBef>
                <a:spcPts val="1200"/>
              </a:spcBef>
              <a:defRPr/>
            </a:pPr>
            <a:r>
              <a:rPr lang="da-DK" altLang="da-DK" kern="0" dirty="0">
                <a:solidFill>
                  <a:srgbClr val="000000"/>
                </a:solidFill>
              </a:rPr>
              <a:t>gode samtaler, spørg ind til den studerendes tanker om teori. (Kan Refleksion Over Praktiske Situationer – </a:t>
            </a:r>
            <a:r>
              <a:rPr lang="da-DK" altLang="da-DK" kern="0" dirty="0" err="1">
                <a:solidFill>
                  <a:srgbClr val="000000"/>
                </a:solidFill>
              </a:rPr>
              <a:t>ROPs</a:t>
            </a:r>
            <a:r>
              <a:rPr lang="da-DK" altLang="da-DK" kern="0" dirty="0">
                <a:solidFill>
                  <a:srgbClr val="000000"/>
                </a:solidFill>
              </a:rPr>
              <a:t> - bruges?). D</a:t>
            </a: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et gør det nemmere og mere meningsfuldt for hende at forholde sig til, hvorfor hun skal lære det, hun skal. Det bliver lidt mere forpligtende at koble teori og praksis, når nogen spørger </a:t>
            </a:r>
            <a:r>
              <a:rPr kumimoji="0" lang="da-DK" altLang="da-DK" b="0" i="0" u="none" strike="noStrike" kern="0" cap="none" spc="0" normalizeH="0" baseline="0" noProof="0" dirty="0" err="1">
                <a:ln>
                  <a:noFill/>
                </a:ln>
                <a:solidFill>
                  <a:srgbClr val="000000"/>
                </a:solidFill>
                <a:effectLst/>
                <a:uLnTx/>
                <a:uFillTx/>
                <a:latin typeface="Arial"/>
                <a:ea typeface="ＭＳ Ｐゴシック"/>
                <a:cs typeface="+mn-cs"/>
              </a:rPr>
              <a:t>een</a:t>
            </a: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 om det.</a:t>
            </a:r>
          </a:p>
          <a:p>
            <a:pPr eaLnBrk="1" hangingPunct="1">
              <a:spcBef>
                <a:spcPts val="1200"/>
              </a:spcBef>
              <a:defRPr/>
            </a:pPr>
            <a:r>
              <a:rPr lang="da-DK" altLang="da-DK" kern="0" dirty="0">
                <a:solidFill>
                  <a:srgbClr val="000000"/>
                </a:solidFill>
              </a:rPr>
              <a:t>vejledere skal huske at arbejde med gruppen af studerende (studenterkollektivet) og gruppen af nye sygeplejersker og ikke kun med den enkelte</a:t>
            </a:r>
          </a:p>
          <a:p>
            <a:pPr eaLnBrk="1" hangingPunct="1">
              <a:spcBef>
                <a:spcPts val="1200"/>
              </a:spcBef>
              <a:defRPr/>
            </a:pPr>
            <a:r>
              <a:rPr lang="da-DK" altLang="da-DK" kern="0" dirty="0">
                <a:solidFill>
                  <a:srgbClr val="000000"/>
                </a:solidFill>
              </a:rPr>
              <a:t>Kan vi på nogen (endnu bedre) måde understøtte fællesskabet i grupperne?</a:t>
            </a: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dirty="0"/>
              <a:t>Nogle specifikke greb: Hvad kan vi gøre?</a:t>
            </a:r>
            <a:endParaRPr lang="en-US" altLang="da-DK" dirty="0"/>
          </a:p>
        </p:txBody>
      </p:sp>
    </p:spTree>
    <p:extLst>
      <p:ext uri="{BB962C8B-B14F-4D97-AF65-F5344CB8AC3E}">
        <p14:creationId xmlns:p14="http://schemas.microsoft.com/office/powerpoint/2010/main" val="427179359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EEB83F3-D6F8-0ED2-A18E-7FCDF16D2ADC}"/>
              </a:ext>
            </a:extLst>
          </p:cNvPr>
          <p:cNvSpPr>
            <a:spLocks noGrp="1" noChangeArrowheads="1"/>
          </p:cNvSpPr>
          <p:nvPr>
            <p:ph type="title"/>
          </p:nvPr>
        </p:nvSpPr>
        <p:spPr>
          <a:xfrm>
            <a:off x="704850" y="274638"/>
            <a:ext cx="8705850" cy="1143000"/>
          </a:xfrm>
        </p:spPr>
        <p:txBody>
          <a:bodyPr/>
          <a:lstStyle/>
          <a:p>
            <a:pPr eaLnBrk="1" hangingPunct="1"/>
            <a:r>
              <a:rPr lang="da-DK" altLang="da-DK" sz="3400" dirty="0"/>
              <a:t>Flere specifikke greb… </a:t>
            </a:r>
          </a:p>
        </p:txBody>
      </p:sp>
      <p:sp>
        <p:nvSpPr>
          <p:cNvPr id="4" name="Rectangle 3">
            <a:extLst>
              <a:ext uri="{FF2B5EF4-FFF2-40B4-BE49-F238E27FC236}">
                <a16:creationId xmlns:a16="http://schemas.microsoft.com/office/drawing/2014/main" id="{68663680-F153-1A8D-0AA9-4D1F98E60B00}"/>
              </a:ext>
            </a:extLst>
          </p:cNvPr>
          <p:cNvSpPr txBox="1">
            <a:spLocks noChangeArrowheads="1"/>
          </p:cNvSpPr>
          <p:nvPr/>
        </p:nvSpPr>
        <p:spPr bwMode="auto">
          <a:xfrm>
            <a:off x="704850" y="1773238"/>
            <a:ext cx="842461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a:lstStyle>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lad den studerende og den nye gå sammen med de bedste. Vagtplanlægningen gør det svært – men hvad lærer man af at gå sammen med folk, der har mistet gejsten? Ikke alle ”gamle rotter” er mestre i deres fag.</a:t>
            </a:r>
          </a:p>
          <a:p>
            <a:pPr eaLnBrk="1" hangingPunct="1">
              <a:spcBef>
                <a:spcPts val="1200"/>
              </a:spcBef>
              <a:defRPr/>
            </a:pPr>
            <a:r>
              <a:rPr lang="da-DK" altLang="da-DK" kern="0" dirty="0">
                <a:solidFill>
                  <a:srgbClr val="000000"/>
                </a:solidFill>
              </a:rPr>
              <a:t>hvem gider gå sammen med de nye og usikre? – lad dem ikke stå og blafre på gulvet, indtil nogen forbarmer sig over dem.</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er der mulighed for at lære kropslige færdigheder,  håndelag, intuition af nogen? – ellers skab de organisatoriske forudsætninger</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lær den studerende og de nye i faget at give sig til kende – lad dem ikke blive indebrændte over mærkelige ting, uhensigtsmæssige rutiner, manglende anerkendelse osv.</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CCF0BB9-849F-39EA-0D00-8BFAED11D33A}"/>
              </a:ext>
            </a:extLst>
          </p:cNvPr>
          <p:cNvSpPr>
            <a:spLocks noGrp="1" noChangeArrowheads="1"/>
          </p:cNvSpPr>
          <p:nvPr>
            <p:ph type="title"/>
          </p:nvPr>
        </p:nvSpPr>
        <p:spPr>
          <a:xfrm>
            <a:off x="704850" y="274638"/>
            <a:ext cx="8705850" cy="1143000"/>
          </a:xfrm>
        </p:spPr>
        <p:txBody>
          <a:bodyPr/>
          <a:lstStyle/>
          <a:p>
            <a:pPr eaLnBrk="1" hangingPunct="1"/>
            <a:r>
              <a:rPr lang="da-DK" altLang="da-DK" sz="3400" dirty="0"/>
              <a:t>Hvordan kan du bistå den enkelte nye og studerende ved at arbejde med miljøet? </a:t>
            </a:r>
          </a:p>
        </p:txBody>
      </p:sp>
      <p:sp>
        <p:nvSpPr>
          <p:cNvPr id="4" name="Rectangle 3">
            <a:extLst>
              <a:ext uri="{FF2B5EF4-FFF2-40B4-BE49-F238E27FC236}">
                <a16:creationId xmlns:a16="http://schemas.microsoft.com/office/drawing/2014/main" id="{233B89BB-DE51-4C91-9597-30421A9386D3}"/>
              </a:ext>
            </a:extLst>
          </p:cNvPr>
          <p:cNvSpPr txBox="1">
            <a:spLocks noChangeArrowheads="1"/>
          </p:cNvSpPr>
          <p:nvPr/>
        </p:nvSpPr>
        <p:spPr bwMode="auto">
          <a:xfrm>
            <a:off x="704850" y="1773238"/>
            <a:ext cx="590433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a:lstStyle>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er du og dine kolleger indebrændte over mærkelige ting, uhensigtsmæssige rutiner, manglende anerkendelse osv.. er der behov for et kollektivt/kulturelt </a:t>
            </a:r>
            <a:r>
              <a:rPr kumimoji="0" lang="da-DK" altLang="da-DK" b="0" i="0" u="none" strike="noStrike" kern="0" cap="none" spc="0" normalizeH="0" baseline="0" noProof="0" dirty="0" err="1">
                <a:ln>
                  <a:noFill/>
                </a:ln>
                <a:solidFill>
                  <a:srgbClr val="000000"/>
                </a:solidFill>
                <a:effectLst/>
                <a:uLnTx/>
                <a:uFillTx/>
                <a:latin typeface="Arial"/>
                <a:ea typeface="ＭＳ Ｐゴシック"/>
                <a:cs typeface="+mn-cs"/>
              </a:rPr>
              <a:t>boost</a:t>
            </a: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mellem ”brokke-miljøer” og ”positivitets-fascisme” – hvor ligger I? </a:t>
            </a:r>
          </a:p>
          <a:p>
            <a:pPr marL="0" marR="0" lvl="0" indent="0" algn="l" defTabSz="914400" rtl="0" eaLnBrk="1" fontAlgn="base" latinLnBrk="0" hangingPunct="1">
              <a:lnSpc>
                <a:spcPct val="100000"/>
              </a:lnSpc>
              <a:spcBef>
                <a:spcPts val="1200"/>
              </a:spcBef>
              <a:spcAft>
                <a:spcPct val="0"/>
              </a:spcAft>
              <a:buClrTx/>
              <a:buSzTx/>
              <a:buNone/>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Fra læringsmiljø-værktøjskassen:</a:t>
            </a:r>
          </a:p>
          <a:p>
            <a:pPr eaLnBrk="1" hangingPunct="1">
              <a:spcBef>
                <a:spcPts val="1200"/>
              </a:spcBef>
              <a:defRPr/>
            </a:pPr>
            <a:r>
              <a:rPr lang="da-DK" altLang="da-DK" kern="0" dirty="0">
                <a:solidFill>
                  <a:srgbClr val="000000"/>
                </a:solidFill>
                <a:latin typeface="Arial"/>
                <a:ea typeface="ＭＳ Ｐゴシック"/>
              </a:rPr>
              <a:t>lær af de studerende og andre ny-ansatte – deres undren rummer kæmpe fornyelsespotentialer, men det skal understøttes, hvis man skal have dem frem – magtforholdene i dagligdagen peger i modsat retning</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skab bedre ide-miljøer, således at de studerende – og alle andre – får mere incitament til og anerkendelse for at tænke over måder, man kunne gøre tingene bedre og federe på</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bedre møder med mere læring i…</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osv. – hele læringsmiljø-paletten</a:t>
            </a:r>
          </a:p>
        </p:txBody>
      </p:sp>
      <p:sp>
        <p:nvSpPr>
          <p:cNvPr id="66562" name="Rectangle 2">
            <a:extLst>
              <a:ext uri="{FF2B5EF4-FFF2-40B4-BE49-F238E27FC236}">
                <a16:creationId xmlns:a16="http://schemas.microsoft.com/office/drawing/2014/main" id="{BAA30BDE-C7BC-E65D-EAF5-4B01CBF5527C}"/>
              </a:ext>
            </a:extLst>
          </p:cNvPr>
          <p:cNvSpPr txBox="1">
            <a:spLocks noChangeArrowheads="1"/>
          </p:cNvSpPr>
          <p:nvPr/>
        </p:nvSpPr>
        <p:spPr bwMode="auto">
          <a:xfrm>
            <a:off x="7185087" y="2636912"/>
            <a:ext cx="403212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6" tIns="47802" rIns="95606" bIns="47802" numCol="1" anchor="ctr" anchorCtr="0" compatLnSpc="1">
            <a:prstTxWarp prst="textNoShape">
              <a:avLst/>
            </a:prstTxWarp>
          </a:bodyPr>
          <a:lstStyle>
            <a:lvl1pPr algn="l" defTabSz="954088" rtl="0" eaLnBrk="0" fontAlgn="base" hangingPunct="0">
              <a:spcBef>
                <a:spcPct val="0"/>
              </a:spcBef>
              <a:spcAft>
                <a:spcPct val="0"/>
              </a:spcAft>
              <a:defRPr sz="3400">
                <a:solidFill>
                  <a:schemeClr val="tx2"/>
                </a:solidFill>
                <a:latin typeface="+mj-lt"/>
                <a:ea typeface="+mj-ea"/>
                <a:cs typeface="+mj-cs"/>
              </a:defRPr>
            </a:lvl1pPr>
            <a:lvl2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2pPr>
            <a:lvl3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3pPr>
            <a:lvl4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4pPr>
            <a:lvl5pPr algn="l" defTabSz="954088" rtl="0" eaLnBrk="0" fontAlgn="base" hangingPunct="0">
              <a:spcBef>
                <a:spcPct val="0"/>
              </a:spcBef>
              <a:spcAft>
                <a:spcPct val="0"/>
              </a:spcAft>
              <a:defRPr sz="3400">
                <a:solidFill>
                  <a:schemeClr val="tx2"/>
                </a:solidFill>
                <a:latin typeface="Arial" charset="0"/>
                <a:ea typeface="ＭＳ Ｐゴシック" pitchFamily="28" charset="-128"/>
              </a:defRPr>
            </a:lvl5pPr>
            <a:lvl6pPr marL="456374" algn="l" defTabSz="955540" rtl="0" fontAlgn="base">
              <a:spcBef>
                <a:spcPct val="0"/>
              </a:spcBef>
              <a:spcAft>
                <a:spcPct val="0"/>
              </a:spcAft>
              <a:defRPr sz="3400">
                <a:solidFill>
                  <a:schemeClr val="tx2"/>
                </a:solidFill>
                <a:latin typeface="Arial" charset="0"/>
                <a:ea typeface="ＭＳ Ｐゴシック" pitchFamily="28" charset="-128"/>
              </a:defRPr>
            </a:lvl6pPr>
            <a:lvl7pPr marL="912750" algn="l" defTabSz="955540" rtl="0" fontAlgn="base">
              <a:spcBef>
                <a:spcPct val="0"/>
              </a:spcBef>
              <a:spcAft>
                <a:spcPct val="0"/>
              </a:spcAft>
              <a:defRPr sz="3400">
                <a:solidFill>
                  <a:schemeClr val="tx2"/>
                </a:solidFill>
                <a:latin typeface="Arial" charset="0"/>
                <a:ea typeface="ＭＳ Ｐゴシック" pitchFamily="28" charset="-128"/>
              </a:defRPr>
            </a:lvl7pPr>
            <a:lvl8pPr marL="1369130" algn="l" defTabSz="955540" rtl="0" fontAlgn="base">
              <a:spcBef>
                <a:spcPct val="0"/>
              </a:spcBef>
              <a:spcAft>
                <a:spcPct val="0"/>
              </a:spcAft>
              <a:defRPr sz="3400">
                <a:solidFill>
                  <a:schemeClr val="tx2"/>
                </a:solidFill>
                <a:latin typeface="Arial" charset="0"/>
                <a:ea typeface="ＭＳ Ｐゴシック" pitchFamily="28" charset="-128"/>
              </a:defRPr>
            </a:lvl8pPr>
            <a:lvl9pPr marL="1825503" algn="l" defTabSz="955540" rtl="0" fontAlgn="base">
              <a:spcBef>
                <a:spcPct val="0"/>
              </a:spcBef>
              <a:spcAft>
                <a:spcPct val="0"/>
              </a:spcAft>
              <a:defRPr sz="3400">
                <a:solidFill>
                  <a:schemeClr val="tx2"/>
                </a:solidFill>
                <a:latin typeface="Arial" charset="0"/>
                <a:ea typeface="ＭＳ Ｐゴシック" pitchFamily="28" charset="-128"/>
              </a:defRPr>
            </a:lvl9pPr>
          </a:lstStyle>
          <a:p>
            <a:pPr eaLnBrk="1" hangingPunct="1"/>
            <a:endParaRPr lang="da-DK" altLang="da-DK" kern="0" dirty="0"/>
          </a:p>
        </p:txBody>
      </p:sp>
      <p:sp>
        <p:nvSpPr>
          <p:cNvPr id="2" name="Rectangle 3">
            <a:extLst>
              <a:ext uri="{FF2B5EF4-FFF2-40B4-BE49-F238E27FC236}">
                <a16:creationId xmlns:a16="http://schemas.microsoft.com/office/drawing/2014/main" id="{DDE24E69-C20D-1F98-3289-2A21059F2E68}"/>
              </a:ext>
            </a:extLst>
          </p:cNvPr>
          <p:cNvSpPr txBox="1">
            <a:spLocks noChangeArrowheads="1"/>
          </p:cNvSpPr>
          <p:nvPr/>
        </p:nvSpPr>
        <p:spPr bwMode="auto">
          <a:xfrm rot="19646601">
            <a:off x="6175535" y="2207709"/>
            <a:ext cx="3384054" cy="1785090"/>
          </a:xfrm>
          <a:prstGeom prst="rect">
            <a:avLst/>
          </a:prstGeom>
          <a:solidFill>
            <a:srgbClr val="FFFF99"/>
          </a:solidFill>
          <a:ln w="9525">
            <a:solidFill>
              <a:srgbClr val="000000"/>
            </a:solidFill>
            <a:miter lim="800000"/>
            <a:headEnd/>
            <a:tailEnd/>
          </a:ln>
        </p:spPr>
        <p:txBody>
          <a:bodyPr/>
          <a:lst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1200"/>
              </a:spcBef>
              <a:buNone/>
              <a:defRPr/>
            </a:pPr>
            <a:r>
              <a:rPr lang="da-DK" altLang="da-DK" sz="2400" b="1" kern="0" dirty="0">
                <a:solidFill>
                  <a:srgbClr val="A50021"/>
                </a:solidFill>
              </a:rPr>
              <a:t>Hvad med dig selv? </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er du selv et godt forbillede? </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er du fastlåst i din egen praksis? </a:t>
            </a:r>
          </a:p>
          <a:p>
            <a:pPr marL="188913" marR="0" lvl="0" indent="-188913" algn="l" defTabSz="914400" rtl="0" eaLnBrk="1" fontAlgn="base" latinLnBrk="0" hangingPunct="1">
              <a:lnSpc>
                <a:spcPct val="100000"/>
              </a:lnSpc>
              <a:spcBef>
                <a:spcPts val="1200"/>
              </a:spcBef>
              <a:spcAft>
                <a:spcPct val="0"/>
              </a:spcAft>
              <a:buClrTx/>
              <a:buSzTx/>
              <a:buFont typeface="Times" pitchFamily="18" charset="0"/>
              <a:buChar char="•"/>
              <a:tabLst/>
              <a:defRPr/>
            </a:pPr>
            <a:r>
              <a:rPr kumimoji="0" lang="da-DK" altLang="da-DK" b="0" i="0" u="none" strike="noStrike" kern="0" cap="none" spc="0" normalizeH="0" baseline="0" noProof="0" dirty="0">
                <a:ln>
                  <a:noFill/>
                </a:ln>
                <a:solidFill>
                  <a:srgbClr val="000000"/>
                </a:solidFill>
                <a:effectLst/>
                <a:uLnTx/>
                <a:uFillTx/>
                <a:latin typeface="Arial"/>
                <a:ea typeface="ＭＳ Ｐゴシック"/>
                <a:cs typeface="+mn-cs"/>
              </a:rPr>
              <a:t>hvornår har du sidst undret dig?</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10000"/>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ctrTitle"/>
          </p:nvPr>
        </p:nvSpPr>
        <p:spPr>
          <a:xfrm>
            <a:off x="1136650" y="2780928"/>
            <a:ext cx="8280846" cy="1143000"/>
          </a:xfrm>
        </p:spPr>
        <p:txBody>
          <a:bodyPr/>
          <a:lstStyle/>
          <a:p>
            <a:r>
              <a:rPr lang="en-US" altLang="da-DK" sz="4400" dirty="0" err="1">
                <a:solidFill>
                  <a:schemeClr val="bg1"/>
                </a:solidFill>
              </a:rPr>
              <a:t>Bilag</a:t>
            </a:r>
            <a:r>
              <a:rPr lang="en-US" altLang="da-DK" sz="4400" dirty="0">
                <a:solidFill>
                  <a:schemeClr val="bg1"/>
                </a:solidFill>
              </a:rPr>
              <a:t>: </a:t>
            </a:r>
            <a:br>
              <a:rPr lang="en-US" altLang="da-DK" sz="4400" dirty="0">
                <a:solidFill>
                  <a:schemeClr val="bg1"/>
                </a:solidFill>
              </a:rPr>
            </a:br>
            <a:r>
              <a:rPr lang="en-US" altLang="da-DK" sz="4400" dirty="0">
                <a:solidFill>
                  <a:schemeClr val="bg1"/>
                </a:solidFill>
              </a:rPr>
              <a:t>6 </a:t>
            </a:r>
            <a:r>
              <a:rPr lang="en-US" altLang="da-DK" sz="4400" dirty="0" err="1">
                <a:solidFill>
                  <a:schemeClr val="bg1"/>
                </a:solidFill>
              </a:rPr>
              <a:t>eksempler</a:t>
            </a:r>
            <a:r>
              <a:rPr lang="en-US" altLang="da-DK" sz="4400" dirty="0">
                <a:solidFill>
                  <a:schemeClr val="bg1"/>
                </a:solidFill>
              </a:rPr>
              <a:t> på, </a:t>
            </a:r>
            <a:r>
              <a:rPr lang="en-US" altLang="da-DK" sz="4400" dirty="0" err="1">
                <a:solidFill>
                  <a:schemeClr val="bg1"/>
                </a:solidFill>
              </a:rPr>
              <a:t>hvordan</a:t>
            </a:r>
            <a:r>
              <a:rPr lang="en-US" altLang="da-DK" sz="4400" dirty="0">
                <a:solidFill>
                  <a:schemeClr val="bg1"/>
                </a:solidFill>
              </a:rPr>
              <a:t> man </a:t>
            </a:r>
            <a:r>
              <a:rPr lang="en-US" altLang="da-DK" sz="4400" dirty="0" err="1">
                <a:solidFill>
                  <a:schemeClr val="bg1"/>
                </a:solidFill>
              </a:rPr>
              <a:t>kan</a:t>
            </a:r>
            <a:r>
              <a:rPr lang="en-US" altLang="da-DK" sz="4400" dirty="0">
                <a:solidFill>
                  <a:schemeClr val="bg1"/>
                </a:solidFill>
              </a:rPr>
              <a:t> </a:t>
            </a:r>
            <a:r>
              <a:rPr lang="en-US" altLang="da-DK" sz="4400" dirty="0" err="1">
                <a:solidFill>
                  <a:schemeClr val="bg1"/>
                </a:solidFill>
              </a:rPr>
              <a:t>arbejde</a:t>
            </a:r>
            <a:r>
              <a:rPr lang="en-US" altLang="da-DK" sz="4400" dirty="0">
                <a:solidFill>
                  <a:schemeClr val="bg1"/>
                </a:solidFill>
              </a:rPr>
              <a:t> med </a:t>
            </a:r>
            <a:r>
              <a:rPr lang="en-US" altLang="da-DK" sz="4400" dirty="0" err="1">
                <a:solidFill>
                  <a:schemeClr val="bg1"/>
                </a:solidFill>
              </a:rPr>
              <a:t>læringsmiljøet</a:t>
            </a:r>
            <a:r>
              <a:rPr lang="en-US" altLang="da-DK" sz="4400" dirty="0">
                <a:solidFill>
                  <a:schemeClr val="bg1"/>
                </a:solidFill>
              </a:rPr>
              <a:t>: </a:t>
            </a:r>
            <a:br>
              <a:rPr lang="en-US" altLang="da-DK" sz="4400" dirty="0">
                <a:solidFill>
                  <a:schemeClr val="bg1"/>
                </a:solidFill>
              </a:rPr>
            </a:br>
            <a:br>
              <a:rPr lang="en-US" altLang="da-DK" sz="4400" dirty="0">
                <a:solidFill>
                  <a:schemeClr val="bg1"/>
                </a:solidFill>
              </a:rPr>
            </a:br>
            <a:r>
              <a:rPr lang="en-US" altLang="da-DK" sz="4400" dirty="0" err="1">
                <a:solidFill>
                  <a:schemeClr val="bg1"/>
                </a:solidFill>
              </a:rPr>
              <a:t>Arbejd</a:t>
            </a:r>
            <a:r>
              <a:rPr lang="en-US" altLang="da-DK" sz="4400" dirty="0">
                <a:solidFill>
                  <a:schemeClr val="bg1"/>
                </a:solidFill>
              </a:rPr>
              <a:t> med feedback, </a:t>
            </a:r>
            <a:r>
              <a:rPr lang="en-US" altLang="da-DK" sz="4400" dirty="0" err="1">
                <a:solidFill>
                  <a:schemeClr val="bg1"/>
                </a:solidFill>
              </a:rPr>
              <a:t>bedre</a:t>
            </a:r>
            <a:r>
              <a:rPr lang="en-US" altLang="da-DK" sz="4400" dirty="0">
                <a:solidFill>
                  <a:schemeClr val="bg1"/>
                </a:solidFill>
              </a:rPr>
              <a:t> </a:t>
            </a:r>
            <a:r>
              <a:rPr lang="en-US" altLang="da-DK" sz="4400" dirty="0" err="1">
                <a:solidFill>
                  <a:schemeClr val="bg1"/>
                </a:solidFill>
              </a:rPr>
              <a:t>møder</a:t>
            </a:r>
            <a:r>
              <a:rPr lang="en-US" altLang="da-DK" sz="4400" dirty="0">
                <a:solidFill>
                  <a:schemeClr val="bg1"/>
                </a:solidFill>
              </a:rPr>
              <a:t>, </a:t>
            </a:r>
            <a:r>
              <a:rPr lang="en-US" altLang="da-DK" sz="4400" dirty="0" err="1">
                <a:solidFill>
                  <a:schemeClr val="bg1"/>
                </a:solidFill>
              </a:rPr>
              <a:t>videndeling</a:t>
            </a:r>
            <a:r>
              <a:rPr lang="en-US" altLang="da-DK" sz="4400" dirty="0">
                <a:solidFill>
                  <a:schemeClr val="bg1"/>
                </a:solidFill>
              </a:rPr>
              <a:t>, ide-</a:t>
            </a:r>
            <a:r>
              <a:rPr lang="en-US" altLang="da-DK" sz="4400" dirty="0" err="1">
                <a:solidFill>
                  <a:schemeClr val="bg1"/>
                </a:solidFill>
              </a:rPr>
              <a:t>miljøer</a:t>
            </a:r>
            <a:r>
              <a:rPr lang="en-US" altLang="da-DK" sz="4400" dirty="0">
                <a:solidFill>
                  <a:schemeClr val="bg1"/>
                </a:solidFill>
              </a:rPr>
              <a:t>, </a:t>
            </a:r>
            <a:r>
              <a:rPr lang="en-US" altLang="da-DK" sz="4400" dirty="0" err="1">
                <a:solidFill>
                  <a:schemeClr val="bg1"/>
                </a:solidFill>
              </a:rPr>
              <a:t>lær</a:t>
            </a:r>
            <a:r>
              <a:rPr lang="en-US" altLang="da-DK" sz="4400" dirty="0">
                <a:solidFill>
                  <a:schemeClr val="bg1"/>
                </a:solidFill>
              </a:rPr>
              <a:t> af de </a:t>
            </a:r>
            <a:r>
              <a:rPr lang="en-US" altLang="da-DK" sz="4400" dirty="0" err="1">
                <a:solidFill>
                  <a:schemeClr val="bg1"/>
                </a:solidFill>
              </a:rPr>
              <a:t>nyansatte</a:t>
            </a:r>
            <a:r>
              <a:rPr lang="en-US" altLang="da-DK" sz="4400" dirty="0">
                <a:solidFill>
                  <a:schemeClr val="bg1"/>
                </a:solidFill>
              </a:rPr>
              <a:t>, buddy-</a:t>
            </a:r>
            <a:r>
              <a:rPr lang="en-US" altLang="da-DK" sz="4400" dirty="0" err="1">
                <a:solidFill>
                  <a:schemeClr val="bg1"/>
                </a:solidFill>
              </a:rPr>
              <a:t>ordninger</a:t>
            </a:r>
            <a:endParaRPr lang="en-US" altLang="da-DK" sz="4400" dirty="0">
              <a:solidFill>
                <a:schemeClr val="bg1"/>
              </a:solidFill>
            </a:endParaRPr>
          </a:p>
        </p:txBody>
      </p:sp>
    </p:spTree>
    <p:extLst>
      <p:ext uri="{BB962C8B-B14F-4D97-AF65-F5344CB8AC3E}">
        <p14:creationId xmlns:p14="http://schemas.microsoft.com/office/powerpoint/2010/main" val="1548627824"/>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342900" indent="-342900" eaLnBrk="1" hangingPunct="1">
              <a:spcBef>
                <a:spcPts val="1200"/>
              </a:spcBef>
              <a:buFont typeface="+mj-lt"/>
              <a:buAutoNum type="arabicPeriod"/>
              <a:defRPr/>
            </a:pPr>
            <a:r>
              <a:rPr lang="da-DK" altLang="da-DK" kern="0" dirty="0">
                <a:solidFill>
                  <a:srgbClr val="000000"/>
                </a:solidFill>
              </a:rPr>
              <a:t>Mere klinisk uddannelse, mere uddannelse i klinisk praksis - hvad er situationen?</a:t>
            </a:r>
          </a:p>
          <a:p>
            <a:pPr marL="342900" indent="-342900" eaLnBrk="1" hangingPunct="1">
              <a:spcBef>
                <a:spcPts val="1200"/>
              </a:spcBef>
              <a:buFont typeface="+mj-lt"/>
              <a:buAutoNum type="arabicPeriod"/>
              <a:defRPr/>
            </a:pPr>
            <a:r>
              <a:rPr lang="da-DK" altLang="da-DK" kern="0" dirty="0">
                <a:solidFill>
                  <a:srgbClr val="000000"/>
                </a:solidFill>
              </a:rPr>
              <a:t>Hvorfor interessere sig for læringsmiljø?</a:t>
            </a:r>
          </a:p>
          <a:p>
            <a:pPr marL="342900" indent="-342900" eaLnBrk="1" hangingPunct="1">
              <a:spcBef>
                <a:spcPts val="1200"/>
              </a:spcBef>
              <a:buFont typeface="+mj-lt"/>
              <a:buAutoNum type="arabicPeriod"/>
              <a:defRPr/>
            </a:pPr>
            <a:r>
              <a:rPr lang="da-DK" altLang="da-DK" kern="0" dirty="0">
                <a:solidFill>
                  <a:srgbClr val="000000"/>
                </a:solidFill>
              </a:rPr>
              <a:t>Hvad er læringsmiljø for en størrelse?</a:t>
            </a:r>
          </a:p>
          <a:p>
            <a:pPr marL="342900" indent="-342900" eaLnBrk="1" hangingPunct="1">
              <a:spcBef>
                <a:spcPts val="1200"/>
              </a:spcBef>
              <a:buFont typeface="+mj-lt"/>
              <a:buAutoNum type="arabicPeriod"/>
              <a:defRPr/>
            </a:pPr>
            <a:r>
              <a:rPr lang="da-DK" altLang="da-DK" kern="0" dirty="0">
                <a:solidFill>
                  <a:srgbClr val="000000"/>
                </a:solidFill>
              </a:rPr>
              <a:t>Hvad kendetegner et godt læringsmiljø (læringsmiljøtesten)</a:t>
            </a:r>
          </a:p>
          <a:p>
            <a:pPr marL="342900" indent="-342900" eaLnBrk="1" hangingPunct="1">
              <a:spcBef>
                <a:spcPts val="1200"/>
              </a:spcBef>
              <a:buFont typeface="+mj-lt"/>
              <a:buAutoNum type="arabicPeriod"/>
              <a:defRPr/>
            </a:pPr>
            <a:r>
              <a:rPr lang="da-DK" altLang="da-DK" kern="0" dirty="0">
                <a:solidFill>
                  <a:srgbClr val="000000"/>
                </a:solidFill>
              </a:rPr>
              <a:t>Nogle generelle greb: Hvordan kan vi arbejde med læringsmiljøet?</a:t>
            </a:r>
          </a:p>
          <a:p>
            <a:pPr marL="342900" indent="-342900" eaLnBrk="1" hangingPunct="1">
              <a:spcBef>
                <a:spcPts val="1200"/>
              </a:spcBef>
              <a:buFont typeface="+mj-lt"/>
              <a:buAutoNum type="arabicPeriod"/>
              <a:defRPr/>
            </a:pPr>
            <a:r>
              <a:rPr lang="da-DK" altLang="da-DK" kern="0" dirty="0">
                <a:solidFill>
                  <a:srgbClr val="000000"/>
                </a:solidFill>
              </a:rPr>
              <a:t>Nogle særlige udfordringer i (den kliniske del) af uddannelsen af sygeplejersker (de studerendes perspektiv og ”Det Gode Sted”)</a:t>
            </a:r>
          </a:p>
          <a:p>
            <a:pPr marL="342900" indent="-342900" eaLnBrk="1" hangingPunct="1">
              <a:spcBef>
                <a:spcPts val="1200"/>
              </a:spcBef>
              <a:buFont typeface="+mj-lt"/>
              <a:buAutoNum type="arabicPeriod"/>
              <a:defRPr/>
            </a:pPr>
            <a:r>
              <a:rPr lang="da-DK" altLang="da-DK" kern="0" dirty="0">
                <a:solidFill>
                  <a:srgbClr val="000000"/>
                </a:solidFill>
              </a:rPr>
              <a:t>Nogle specifikke greb for folk som jer, der arbejder med uddannelse, udvikling og vejledning af sygeplejestuderende og nye sygeplejersker</a:t>
            </a:r>
          </a:p>
          <a:p>
            <a:pPr eaLnBrk="1" hangingPunct="1">
              <a:spcBef>
                <a:spcPts val="1200"/>
              </a:spcBef>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dirty="0"/>
              <a:t>5 kvarter om læringsmiljø </a:t>
            </a:r>
            <a:endParaRPr lang="en-US" altLang="da-DK" dirty="0"/>
          </a:p>
        </p:txBody>
      </p:sp>
    </p:spTree>
    <p:extLst>
      <p:ext uri="{BB962C8B-B14F-4D97-AF65-F5344CB8AC3E}">
        <p14:creationId xmlns:p14="http://schemas.microsoft.com/office/powerpoint/2010/main" val="65816600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900"/>
              </a:spcBef>
              <a:defRPr/>
            </a:pPr>
            <a:r>
              <a:rPr lang="da-DK" altLang="da-DK" dirty="0">
                <a:ea typeface="+mn-ea"/>
              </a:rPr>
              <a:t>Rigtig mange ”gode” råd om sandwich-modeller, åbne stykker smørrebrød og </a:t>
            </a:r>
            <a:r>
              <a:rPr lang="da-DK" altLang="da-DK" dirty="0" err="1">
                <a:ea typeface="+mn-ea"/>
              </a:rPr>
              <a:t>wraps</a:t>
            </a:r>
            <a:r>
              <a:rPr lang="da-DK" altLang="da-DK" dirty="0">
                <a:ea typeface="+mn-ea"/>
              </a:rPr>
              <a:t>. </a:t>
            </a:r>
          </a:p>
          <a:p>
            <a:pPr eaLnBrk="1" hangingPunct="1">
              <a:spcBef>
                <a:spcPts val="900"/>
              </a:spcBef>
              <a:defRPr/>
            </a:pPr>
            <a:r>
              <a:rPr lang="da-DK" altLang="da-DK" dirty="0">
                <a:ea typeface="+mn-ea"/>
              </a:rPr>
              <a:t>Mange råd om kun at fokusere på det positive, det du vil have mere af…</a:t>
            </a:r>
          </a:p>
          <a:p>
            <a:pPr eaLnBrk="1" hangingPunct="1">
              <a:spcBef>
                <a:spcPts val="900"/>
              </a:spcBef>
              <a:defRPr/>
            </a:pPr>
            <a:r>
              <a:rPr lang="da-DK" altLang="da-DK" dirty="0">
                <a:ea typeface="+mn-ea"/>
              </a:rPr>
              <a:t>Sådan giver du god feedback – helt uden kritik og ros:</a:t>
            </a:r>
          </a:p>
          <a:p>
            <a:pPr lvl="1" eaLnBrk="1" hangingPunct="1">
              <a:spcBef>
                <a:spcPts val="900"/>
              </a:spcBef>
              <a:defRPr/>
            </a:pPr>
            <a:r>
              <a:rPr lang="da-DK" altLang="da-DK" dirty="0">
                <a:ea typeface="+mn-ea"/>
              </a:rPr>
              <a:t>Ud med ros – især i gruppen, skaber forskel, indirekte kritik af de andre</a:t>
            </a:r>
          </a:p>
          <a:p>
            <a:pPr lvl="1" eaLnBrk="1" hangingPunct="1">
              <a:spcBef>
                <a:spcPts val="900"/>
              </a:spcBef>
              <a:defRPr/>
            </a:pPr>
            <a:r>
              <a:rPr lang="da-DK" altLang="da-DK" dirty="0">
                <a:ea typeface="+mn-ea"/>
              </a:rPr>
              <a:t>Væk med kritik – opfattes næsten altid som angreb</a:t>
            </a:r>
          </a:p>
          <a:p>
            <a:pPr lvl="1" eaLnBrk="1" hangingPunct="1">
              <a:spcBef>
                <a:spcPts val="900"/>
              </a:spcBef>
              <a:defRPr/>
            </a:pPr>
            <a:r>
              <a:rPr lang="da-DK" altLang="da-DK" dirty="0">
                <a:ea typeface="+mn-ea"/>
              </a:rPr>
              <a:t>1. alternativ: Hvad har du observeret? Neutralt, konkret, hvad har du set eller følt – uden fortolkninger og vurderinger</a:t>
            </a:r>
          </a:p>
          <a:p>
            <a:pPr lvl="1" eaLnBrk="1" hangingPunct="1">
              <a:spcBef>
                <a:spcPts val="900"/>
              </a:spcBef>
              <a:defRPr/>
            </a:pPr>
            <a:r>
              <a:rPr lang="da-DK" altLang="da-DK" dirty="0">
                <a:ea typeface="+mn-ea"/>
              </a:rPr>
              <a:t>2. alternativ: Ønsker. ”Jeg vil gerne have…” eller ”Jeg har brug for…” </a:t>
            </a:r>
            <a:r>
              <a:rPr lang="da-DK" altLang="da-DK" dirty="0" err="1">
                <a:ea typeface="+mn-ea"/>
              </a:rPr>
              <a:t>isf</a:t>
            </a:r>
            <a:r>
              <a:rPr lang="da-DK" altLang="da-DK" dirty="0">
                <a:ea typeface="+mn-ea"/>
              </a:rPr>
              <a:t>. ”Det kunne være rart, hvis…” eller ”Du må kunne forstå, at….”</a:t>
            </a:r>
          </a:p>
          <a:p>
            <a:pPr lvl="1" eaLnBrk="1" hangingPunct="1">
              <a:spcBef>
                <a:spcPts val="900"/>
              </a:spcBef>
              <a:defRPr/>
            </a:pPr>
            <a:r>
              <a:rPr lang="da-DK" altLang="da-DK" dirty="0">
                <a:ea typeface="+mn-ea"/>
              </a:rPr>
              <a:t>3. alternativ: Refleksioner. Noget man deler med den anden for at udforske ideer</a:t>
            </a:r>
          </a:p>
          <a:p>
            <a:pPr marL="0" indent="0" algn="r" eaLnBrk="1" hangingPunct="1">
              <a:spcBef>
                <a:spcPts val="900"/>
              </a:spcBef>
              <a:buFont typeface="Times" pitchFamily="18" charset="0"/>
              <a:buNone/>
              <a:defRPr/>
            </a:pPr>
            <a:r>
              <a:rPr lang="da-DK" altLang="da-DK" sz="1200" dirty="0">
                <a:ea typeface="+mn-ea"/>
              </a:rPr>
              <a:t>(Anders Stahlschmidt, Lederweb 11.11.2016)</a:t>
            </a:r>
          </a:p>
          <a:p>
            <a:pPr eaLnBrk="1" hangingPunct="1">
              <a:spcBef>
                <a:spcPts val="900"/>
              </a:spcBef>
              <a:defRPr/>
            </a:pPr>
            <a:r>
              <a:rPr lang="da-DK" altLang="da-DK" dirty="0">
                <a:ea typeface="+mn-ea"/>
              </a:rPr>
              <a:t>Nyere tendens: Hold op med at give feedback. Begynd at spørge efter feedback. Pointer fra </a:t>
            </a:r>
            <a:r>
              <a:rPr lang="da-DK" altLang="da-DK" dirty="0" err="1">
                <a:ea typeface="+mn-ea"/>
              </a:rPr>
              <a:t>Neuroscience</a:t>
            </a:r>
            <a:r>
              <a:rPr lang="da-DK" altLang="da-DK" dirty="0">
                <a:ea typeface="+mn-ea"/>
              </a:rPr>
              <a:t>.</a:t>
            </a:r>
          </a:p>
          <a:p>
            <a:pPr eaLnBrk="1" hangingPunct="1">
              <a:spcBef>
                <a:spcPts val="900"/>
              </a:spcBef>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856984" cy="1143000"/>
          </a:xfrm>
        </p:spPr>
        <p:txBody>
          <a:bodyPr/>
          <a:lstStyle/>
          <a:p>
            <a:pPr eaLnBrk="1" hangingPunct="1"/>
            <a:r>
              <a:rPr lang="en-US" altLang="da-DK" dirty="0"/>
              <a:t>Om feedback. (</a:t>
            </a:r>
            <a:r>
              <a:rPr lang="en-US" altLang="da-DK" dirty="0" err="1"/>
              <a:t>Supervigtigt</a:t>
            </a:r>
            <a:r>
              <a:rPr lang="en-US" altLang="da-DK" dirty="0"/>
              <a:t> </a:t>
            </a:r>
            <a:r>
              <a:rPr lang="en-US" altLang="da-DK" dirty="0" err="1"/>
              <a:t>emne</a:t>
            </a:r>
            <a:r>
              <a:rPr lang="en-US" altLang="da-DK" dirty="0"/>
              <a:t> og </a:t>
            </a:r>
            <a:r>
              <a:rPr lang="en-US" altLang="da-DK" dirty="0" err="1"/>
              <a:t>sidste</a:t>
            </a:r>
            <a:r>
              <a:rPr lang="en-US" altLang="da-DK" dirty="0"/>
              <a:t> seance </a:t>
            </a:r>
            <a:r>
              <a:rPr lang="en-US" altLang="da-DK" dirty="0" err="1"/>
              <a:t>idag</a:t>
            </a:r>
            <a:r>
              <a:rPr lang="en-US" altLang="da-DK" dirty="0"/>
              <a:t>, </a:t>
            </a:r>
            <a:r>
              <a:rPr lang="en-US" altLang="da-DK" dirty="0" err="1"/>
              <a:t>derfor</a:t>
            </a:r>
            <a:r>
              <a:rPr lang="en-US" altLang="da-DK" dirty="0"/>
              <a:t> </a:t>
            </a:r>
            <a:r>
              <a:rPr lang="en-US" altLang="da-DK" dirty="0" err="1"/>
              <a:t>ikke</a:t>
            </a:r>
            <a:r>
              <a:rPr lang="en-US" altLang="da-DK" dirty="0"/>
              <a:t> </a:t>
            </a:r>
            <a:r>
              <a:rPr lang="en-US" altLang="da-DK" dirty="0" err="1"/>
              <a:t>så</a:t>
            </a:r>
            <a:r>
              <a:rPr lang="en-US" altLang="da-DK" dirty="0"/>
              <a:t> </a:t>
            </a:r>
            <a:r>
              <a:rPr lang="en-US" altLang="da-DK" dirty="0" err="1"/>
              <a:t>meget</a:t>
            </a:r>
            <a:r>
              <a:rPr lang="en-US" altLang="da-DK" dirty="0"/>
              <a:t> her)</a:t>
            </a:r>
          </a:p>
        </p:txBody>
      </p:sp>
    </p:spTree>
    <p:extLst>
      <p:ext uri="{BB962C8B-B14F-4D97-AF65-F5344CB8AC3E}">
        <p14:creationId xmlns:p14="http://schemas.microsoft.com/office/powerpoint/2010/main" val="344760567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itel 1"/>
          <p:cNvSpPr>
            <a:spLocks noGrp="1"/>
          </p:cNvSpPr>
          <p:nvPr>
            <p:ph type="title"/>
          </p:nvPr>
        </p:nvSpPr>
        <p:spPr/>
        <p:txBody>
          <a:bodyPr/>
          <a:lstStyle/>
          <a:p>
            <a:endParaRPr lang="da-DK" altLang="da-DK"/>
          </a:p>
        </p:txBody>
      </p:sp>
      <p:sp>
        <p:nvSpPr>
          <p:cNvPr id="429059" name="Pladsholder til diasnummer 2"/>
          <p:cNvSpPr>
            <a:spLocks noGrp="1"/>
          </p:cNvSpPr>
          <p:nvPr>
            <p:ph type="sldNum" sz="quarter" idx="4294967295"/>
          </p:nvPr>
        </p:nvSpPr>
        <p:spPr>
          <a:xfrm>
            <a:off x="3384550" y="6610350"/>
            <a:ext cx="3136900" cy="24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itchFamily="18" charset="0"/>
              <a:buChar char="•"/>
              <a:defRPr sz="1600">
                <a:solidFill>
                  <a:schemeClr val="tx1"/>
                </a:solidFill>
                <a:latin typeface="Arial" pitchFamily="34" charset="0"/>
                <a:ea typeface="ＭＳ Ｐゴシック" pitchFamily="34" charset="-128"/>
              </a:defRPr>
            </a:lvl1pPr>
            <a:lvl2pPr marL="742950" indent="-285750">
              <a:spcBef>
                <a:spcPct val="20000"/>
              </a:spcBef>
              <a:buFont typeface="Times" pitchFamily="18" charset="0"/>
              <a:buChar char="•"/>
              <a:defRPr sz="1600">
                <a:solidFill>
                  <a:schemeClr val="tx1"/>
                </a:solidFill>
                <a:latin typeface="Arial" pitchFamily="34" charset="0"/>
                <a:ea typeface="ＭＳ Ｐゴシック" pitchFamily="34" charset="-128"/>
              </a:defRPr>
            </a:lvl2pPr>
            <a:lvl3pPr marL="1143000" indent="-228600">
              <a:spcBef>
                <a:spcPct val="20000"/>
              </a:spcBef>
              <a:buFont typeface="Times" pitchFamily="18" charset="0"/>
              <a:buChar char="•"/>
              <a:defRPr sz="1600">
                <a:solidFill>
                  <a:schemeClr val="tx1"/>
                </a:solidFill>
                <a:latin typeface="Arial" pitchFamily="34" charset="0"/>
                <a:ea typeface="ＭＳ Ｐゴシック" pitchFamily="34" charset="-128"/>
              </a:defRPr>
            </a:lvl3pPr>
            <a:lvl4pPr marL="1600200" indent="-228600">
              <a:spcBef>
                <a:spcPct val="20000"/>
              </a:spcBef>
              <a:buFont typeface="Times" pitchFamily="18" charset="0"/>
              <a:buChar char="•"/>
              <a:defRPr sz="1600">
                <a:solidFill>
                  <a:schemeClr val="tx1"/>
                </a:solidFill>
                <a:latin typeface="Arial" pitchFamily="34" charset="0"/>
                <a:ea typeface="ＭＳ Ｐゴシック" pitchFamily="34" charset="-128"/>
              </a:defRPr>
            </a:lvl4pPr>
            <a:lvl5pPr marL="2057400" indent="-228600">
              <a:spcBef>
                <a:spcPct val="20000"/>
              </a:spcBef>
              <a:buFont typeface="Times" pitchFamily="18"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E901F73-0DFB-4CA6-8EEE-23BD1D619DE6}" type="slidenum">
              <a:rPr kumimoji="0" lang="da-DK" altLang="da-DK"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da-DK" altLang="da-DK"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pic>
        <p:nvPicPr>
          <p:cNvPr id="429060" name="Picture 2" descr="C:\Users\Bruger\Pictures\2016-11-03 Neuroleadership til ppt\IMG_18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9218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61" name="Tekstboks 3"/>
          <p:cNvSpPr txBox="1">
            <a:spLocks noChangeArrowheads="1"/>
          </p:cNvSpPr>
          <p:nvPr/>
        </p:nvSpPr>
        <p:spPr bwMode="auto">
          <a:xfrm>
            <a:off x="200025" y="119063"/>
            <a:ext cx="2665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18" charset="0"/>
              <a:buChar char="•"/>
              <a:defRPr sz="1600">
                <a:solidFill>
                  <a:schemeClr val="tx1"/>
                </a:solidFill>
                <a:latin typeface="Arial" pitchFamily="34" charset="0"/>
                <a:ea typeface="ＭＳ Ｐゴシック" pitchFamily="34" charset="-128"/>
              </a:defRPr>
            </a:lvl1pPr>
            <a:lvl2pPr marL="742950" indent="-285750">
              <a:spcBef>
                <a:spcPct val="20000"/>
              </a:spcBef>
              <a:buFont typeface="Times" pitchFamily="18" charset="0"/>
              <a:buChar char="•"/>
              <a:defRPr sz="1600">
                <a:solidFill>
                  <a:schemeClr val="tx1"/>
                </a:solidFill>
                <a:latin typeface="Arial" pitchFamily="34" charset="0"/>
                <a:ea typeface="ＭＳ Ｐゴシック" pitchFamily="34" charset="-128"/>
              </a:defRPr>
            </a:lvl2pPr>
            <a:lvl3pPr marL="1143000" indent="-228600">
              <a:spcBef>
                <a:spcPct val="20000"/>
              </a:spcBef>
              <a:buFont typeface="Times" pitchFamily="18" charset="0"/>
              <a:buChar char="•"/>
              <a:defRPr sz="1600">
                <a:solidFill>
                  <a:schemeClr val="tx1"/>
                </a:solidFill>
                <a:latin typeface="Arial" pitchFamily="34" charset="0"/>
                <a:ea typeface="ＭＳ Ｐゴシック" pitchFamily="34" charset="-128"/>
              </a:defRPr>
            </a:lvl3pPr>
            <a:lvl4pPr marL="1600200" indent="-228600">
              <a:spcBef>
                <a:spcPct val="20000"/>
              </a:spcBef>
              <a:buFont typeface="Times" pitchFamily="18" charset="0"/>
              <a:buChar char="•"/>
              <a:defRPr sz="1600">
                <a:solidFill>
                  <a:schemeClr val="tx1"/>
                </a:solidFill>
                <a:latin typeface="Arial" pitchFamily="34" charset="0"/>
                <a:ea typeface="ＭＳ Ｐゴシック" pitchFamily="34" charset="-128"/>
              </a:defRPr>
            </a:lvl4pPr>
            <a:lvl5pPr marL="2057400" indent="-228600">
              <a:spcBef>
                <a:spcPct val="20000"/>
              </a:spcBef>
              <a:buFont typeface="Times" pitchFamily="18"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3600" b="0" i="0" u="none" strike="noStrike" kern="1200" cap="none" spc="0" normalizeH="0" baseline="0" noProof="0">
                <a:ln>
                  <a:noFill/>
                </a:ln>
                <a:solidFill>
                  <a:srgbClr val="FF0000"/>
                </a:solidFill>
                <a:effectLst/>
                <a:uLnTx/>
                <a:uFillTx/>
                <a:latin typeface="Arial Black" pitchFamily="34" charset="0"/>
                <a:ea typeface="ＭＳ Ｐゴシック" pitchFamily="34" charset="-128"/>
                <a:cs typeface="Arial" pitchFamily="34" charset="0"/>
              </a:rPr>
              <a:t>Feedback</a:t>
            </a:r>
          </a:p>
        </p:txBody>
      </p:sp>
    </p:spTree>
    <p:extLst>
      <p:ext uri="{BB962C8B-B14F-4D97-AF65-F5344CB8AC3E}">
        <p14:creationId xmlns:p14="http://schemas.microsoft.com/office/powerpoint/2010/main" val="2490147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4536504" cy="4140000"/>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ct val="60000"/>
              </a:spcBef>
              <a:defRPr/>
            </a:pPr>
            <a:r>
              <a:rPr lang="da-DK" altLang="da-DK" dirty="0"/>
              <a:t>Det begynder et kvarter for sent. </a:t>
            </a:r>
          </a:p>
          <a:p>
            <a:pPr eaLnBrk="1" hangingPunct="1">
              <a:spcBef>
                <a:spcPct val="60000"/>
              </a:spcBef>
              <a:defRPr/>
            </a:pPr>
            <a:r>
              <a:rPr lang="da-DK" altLang="da-DK" dirty="0"/>
              <a:t>Formålet og det forventede resultat er uklart. </a:t>
            </a:r>
          </a:p>
          <a:p>
            <a:pPr eaLnBrk="1" hangingPunct="1">
              <a:spcBef>
                <a:spcPct val="60000"/>
              </a:spcBef>
              <a:defRPr/>
            </a:pPr>
            <a:r>
              <a:rPr lang="da-DK" altLang="da-DK" dirty="0"/>
              <a:t>Diskussionen er ufokuseret. </a:t>
            </a:r>
          </a:p>
          <a:p>
            <a:pPr eaLnBrk="1" hangingPunct="1">
              <a:spcBef>
                <a:spcPct val="60000"/>
              </a:spcBef>
              <a:defRPr/>
            </a:pPr>
            <a:r>
              <a:rPr lang="da-DK" altLang="da-DK" dirty="0"/>
              <a:t>Irrelevante indlæg stjæler det meste af tiden. </a:t>
            </a:r>
          </a:p>
          <a:p>
            <a:pPr eaLnBrk="1" hangingPunct="1">
              <a:spcBef>
                <a:spcPct val="60000"/>
              </a:spcBef>
              <a:defRPr/>
            </a:pPr>
            <a:r>
              <a:rPr lang="da-DK" altLang="da-DK" dirty="0"/>
              <a:t>Der træffes ingen beslutninger. </a:t>
            </a:r>
          </a:p>
          <a:p>
            <a:pPr eaLnBrk="1" hangingPunct="1">
              <a:spcBef>
                <a:spcPct val="60000"/>
              </a:spcBef>
              <a:defRPr/>
            </a:pPr>
            <a:r>
              <a:rPr lang="da-DK" altLang="da-DK" dirty="0"/>
              <a:t>Det slutter for sent </a:t>
            </a:r>
          </a:p>
          <a:p>
            <a:pPr eaLnBrk="1" hangingPunct="1">
              <a:spcBef>
                <a:spcPct val="60000"/>
              </a:spcBef>
              <a:defRPr/>
            </a:pPr>
            <a:r>
              <a:rPr lang="da-DK" altLang="da-DK" dirty="0"/>
              <a:t>- og viser sig senere overflødigt.</a:t>
            </a:r>
          </a:p>
          <a:p>
            <a:pPr marL="358775" indent="-358775" eaLnBrk="1" hangingPunct="1">
              <a:spcBef>
                <a:spcPct val="60000"/>
              </a:spcBef>
              <a:buFont typeface="Times" pitchFamily="18" charset="0"/>
              <a:buNone/>
              <a:defRPr/>
            </a:pPr>
            <a:endParaRPr lang="da-DK" altLang="da-DK" sz="1200" dirty="0"/>
          </a:p>
          <a:p>
            <a:pPr marL="358775" indent="-358775" algn="r" eaLnBrk="1" hangingPunct="1">
              <a:spcBef>
                <a:spcPct val="60000"/>
              </a:spcBef>
              <a:buFont typeface="Times" pitchFamily="18" charset="0"/>
              <a:buNone/>
              <a:defRPr/>
            </a:pPr>
            <a:endParaRPr lang="da-DK" altLang="da-DK" sz="1200" dirty="0"/>
          </a:p>
          <a:p>
            <a:pPr marL="358775" indent="-358775" algn="r" eaLnBrk="1" hangingPunct="1">
              <a:spcBef>
                <a:spcPct val="60000"/>
              </a:spcBef>
              <a:buFont typeface="Times" pitchFamily="18" charset="0"/>
              <a:buNone/>
              <a:defRPr/>
            </a:pPr>
            <a:endParaRPr lang="da-DK" altLang="da-DK" sz="1200" dirty="0"/>
          </a:p>
          <a:p>
            <a:pPr marL="358775" indent="-358775" algn="r" eaLnBrk="1" hangingPunct="1">
              <a:spcBef>
                <a:spcPct val="60000"/>
              </a:spcBef>
              <a:buFont typeface="Times" pitchFamily="18" charset="0"/>
              <a:buNone/>
              <a:defRPr/>
            </a:pPr>
            <a:endParaRPr lang="da-DK" altLang="da-DK" sz="1200" dirty="0"/>
          </a:p>
          <a:p>
            <a:pPr marL="358775" indent="-358775" algn="r" eaLnBrk="1" hangingPunct="1">
              <a:spcBef>
                <a:spcPct val="60000"/>
              </a:spcBef>
              <a:buFont typeface="Times" pitchFamily="18" charset="0"/>
              <a:buNone/>
              <a:defRPr/>
            </a:pPr>
            <a:r>
              <a:rPr lang="da-DK" altLang="da-DK" sz="1200" dirty="0"/>
              <a:t>Mandag Morgen nr. 10, marts 2005</a:t>
            </a: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kern="0" dirty="0"/>
              <a:t>Nogle oplevede problemer ved mødet…</a:t>
            </a:r>
            <a:endParaRPr lang="en-US" altLang="da-DK" dirty="0"/>
          </a:p>
        </p:txBody>
      </p:sp>
      <p:sp>
        <p:nvSpPr>
          <p:cNvPr id="3" name="Rectangle 3">
            <a:extLst>
              <a:ext uri="{FF2B5EF4-FFF2-40B4-BE49-F238E27FC236}">
                <a16:creationId xmlns:a16="http://schemas.microsoft.com/office/drawing/2014/main" id="{BB4272BD-6A77-D7C9-74F9-9CAAA5FCA09D}"/>
              </a:ext>
            </a:extLst>
          </p:cNvPr>
          <p:cNvSpPr txBox="1">
            <a:spLocks noChangeArrowheads="1"/>
          </p:cNvSpPr>
          <p:nvPr/>
        </p:nvSpPr>
        <p:spPr bwMode="auto">
          <a:xfrm>
            <a:off x="5817096" y="1772250"/>
            <a:ext cx="3384798" cy="4140000"/>
          </a:xfrm>
          <a:prstGeom prst="rect">
            <a:avLst/>
          </a:prstGeom>
          <a:solidFill>
            <a:schemeClr val="bg1">
              <a:lumMod val="75000"/>
            </a:schemeClr>
          </a:solidFill>
          <a:ln>
            <a:noFill/>
          </a:ln>
        </p:spPr>
        <p:txBody>
          <a:bodyPr/>
          <a:lst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cs typeface="+mn-cs"/>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60000"/>
              </a:spcBef>
              <a:spcAft>
                <a:spcPct val="0"/>
              </a:spcAft>
              <a:buClrTx/>
              <a:buSzTx/>
              <a:buFont typeface="Times" pitchFamily="18" charset="0"/>
              <a:buNone/>
              <a:tabLst/>
              <a:defRPr/>
            </a:pPr>
            <a:r>
              <a:rPr kumimoji="0" lang="da-DK" sz="1600" b="0" i="0" u="none" strike="noStrike" kern="0" cap="none" spc="0" normalizeH="0" baseline="0" noProof="0" dirty="0">
                <a:ln>
                  <a:noFill/>
                </a:ln>
                <a:solidFill>
                  <a:srgbClr val="A50021"/>
                </a:solidFill>
                <a:effectLst/>
                <a:uLnTx/>
                <a:uFillTx/>
                <a:latin typeface="Arial"/>
                <a:ea typeface="ＭＳ Ｐゴシック" pitchFamily="34" charset="-128"/>
                <a:cs typeface="+mn-cs"/>
              </a:rPr>
              <a:t>5 ”forkerte” danske mødedogmer:</a:t>
            </a:r>
          </a:p>
          <a:p>
            <a:pPr marL="342900" marR="0" lvl="0" indent="-342900" algn="l" defTabSz="914400" rtl="0" eaLnBrk="1" fontAlgn="base" latinLnBrk="0" hangingPunct="1">
              <a:lnSpc>
                <a:spcPct val="100000"/>
              </a:lnSpc>
              <a:spcBef>
                <a:spcPct val="60000"/>
              </a:spcBef>
              <a:spcAft>
                <a:spcPct val="0"/>
              </a:spcAft>
              <a:buClrTx/>
              <a:buSzTx/>
              <a:buFont typeface="+mj-lt"/>
              <a:buAutoNum type="arabicPeriod"/>
              <a:tabLst/>
              <a:defRPr/>
            </a:pPr>
            <a:r>
              <a:rPr kumimoji="0" lang="da-DK" sz="1600" b="0" i="0" u="none" strike="noStrike" kern="0" cap="none" spc="0" normalizeH="0" baseline="0" noProof="0" dirty="0">
                <a:ln>
                  <a:noFill/>
                </a:ln>
                <a:solidFill>
                  <a:srgbClr val="A50021"/>
                </a:solidFill>
                <a:effectLst/>
                <a:uLnTx/>
                <a:uFillTx/>
                <a:latin typeface="Arial"/>
                <a:ea typeface="ＭＳ Ｐゴシック" pitchFamily="34" charset="-128"/>
                <a:cs typeface="+mn-cs"/>
              </a:rPr>
              <a:t>Ordet er frit</a:t>
            </a:r>
          </a:p>
          <a:p>
            <a:pPr marL="342900" marR="0" lvl="0" indent="-342900" algn="l" defTabSz="914400" rtl="0" eaLnBrk="1" fontAlgn="base" latinLnBrk="0" hangingPunct="1">
              <a:lnSpc>
                <a:spcPct val="100000"/>
              </a:lnSpc>
              <a:spcBef>
                <a:spcPct val="60000"/>
              </a:spcBef>
              <a:spcAft>
                <a:spcPct val="0"/>
              </a:spcAft>
              <a:buClrTx/>
              <a:buSzTx/>
              <a:buFont typeface="+mj-lt"/>
              <a:buAutoNum type="arabicPeriod"/>
              <a:tabLst/>
              <a:defRPr/>
            </a:pPr>
            <a:r>
              <a:rPr kumimoji="0" lang="da-DK" sz="1600" b="0" i="0" u="none" strike="noStrike" kern="0" cap="none" spc="0" normalizeH="0" baseline="0" noProof="0" dirty="0">
                <a:ln>
                  <a:noFill/>
                </a:ln>
                <a:solidFill>
                  <a:srgbClr val="A50021"/>
                </a:solidFill>
                <a:effectLst/>
                <a:uLnTx/>
                <a:uFillTx/>
                <a:latin typeface="Arial"/>
                <a:ea typeface="ＭＳ Ｐゴシック" pitchFamily="34" charset="-128"/>
                <a:cs typeface="+mn-cs"/>
              </a:rPr>
              <a:t>Markering giver taleret</a:t>
            </a:r>
          </a:p>
          <a:p>
            <a:pPr marL="342900" marR="0" lvl="0" indent="-342900" algn="l" defTabSz="914400" rtl="0" eaLnBrk="1" fontAlgn="base" latinLnBrk="0" hangingPunct="1">
              <a:lnSpc>
                <a:spcPct val="100000"/>
              </a:lnSpc>
              <a:spcBef>
                <a:spcPct val="60000"/>
              </a:spcBef>
              <a:spcAft>
                <a:spcPct val="0"/>
              </a:spcAft>
              <a:buClrTx/>
              <a:buSzTx/>
              <a:buFont typeface="+mj-lt"/>
              <a:buAutoNum type="arabicPeriod"/>
              <a:tabLst/>
              <a:defRPr/>
            </a:pPr>
            <a:r>
              <a:rPr kumimoji="0" lang="da-DK" sz="1600" b="0" i="0" u="none" strike="noStrike" kern="0" cap="none" spc="0" normalizeH="0" baseline="0" noProof="0" dirty="0">
                <a:ln>
                  <a:noFill/>
                </a:ln>
                <a:solidFill>
                  <a:srgbClr val="A50021"/>
                </a:solidFill>
                <a:effectLst/>
                <a:uLnTx/>
                <a:uFillTx/>
                <a:latin typeface="Arial"/>
                <a:ea typeface="ＭＳ Ｐゴシック" pitchFamily="34" charset="-128"/>
                <a:cs typeface="+mn-cs"/>
              </a:rPr>
              <a:t>Talerlisten er hellig</a:t>
            </a:r>
          </a:p>
          <a:p>
            <a:pPr marL="342900" marR="0" lvl="0" indent="-342900" algn="l" defTabSz="914400" rtl="0" eaLnBrk="1" fontAlgn="base" latinLnBrk="0" hangingPunct="1">
              <a:lnSpc>
                <a:spcPct val="100000"/>
              </a:lnSpc>
              <a:spcBef>
                <a:spcPct val="60000"/>
              </a:spcBef>
              <a:spcAft>
                <a:spcPct val="0"/>
              </a:spcAft>
              <a:buClrTx/>
              <a:buSzTx/>
              <a:buFont typeface="+mj-lt"/>
              <a:buAutoNum type="arabicPeriod"/>
              <a:tabLst/>
              <a:defRPr/>
            </a:pPr>
            <a:r>
              <a:rPr kumimoji="0" lang="da-DK" sz="1600" b="0" i="0" u="none" strike="noStrike" kern="0" cap="none" spc="0" normalizeH="0" baseline="0" noProof="0" dirty="0">
                <a:ln>
                  <a:noFill/>
                </a:ln>
                <a:solidFill>
                  <a:srgbClr val="A50021"/>
                </a:solidFill>
                <a:effectLst/>
                <a:uLnTx/>
                <a:uFillTx/>
                <a:latin typeface="Arial"/>
                <a:ea typeface="ＭＳ Ｐゴシック" pitchFamily="34" charset="-128"/>
                <a:cs typeface="+mn-cs"/>
              </a:rPr>
              <a:t>Her lader vi hinanden tale ud</a:t>
            </a:r>
          </a:p>
          <a:p>
            <a:pPr marL="342900" marR="0" lvl="0" indent="-342900" algn="l" defTabSz="914400" rtl="0" eaLnBrk="1" fontAlgn="base" latinLnBrk="0" hangingPunct="1">
              <a:lnSpc>
                <a:spcPct val="100000"/>
              </a:lnSpc>
              <a:spcBef>
                <a:spcPct val="60000"/>
              </a:spcBef>
              <a:spcAft>
                <a:spcPct val="0"/>
              </a:spcAft>
              <a:buClrTx/>
              <a:buSzTx/>
              <a:buFont typeface="+mj-lt"/>
              <a:buAutoNum type="arabicPeriod"/>
              <a:tabLst/>
              <a:defRPr/>
            </a:pPr>
            <a:r>
              <a:rPr kumimoji="0" lang="da-DK" sz="1600" b="0" i="0" u="none" strike="noStrike" kern="0" cap="none" spc="0" normalizeH="0" baseline="0" noProof="0" dirty="0">
                <a:ln>
                  <a:noFill/>
                </a:ln>
                <a:solidFill>
                  <a:srgbClr val="A50021"/>
                </a:solidFill>
                <a:effectLst/>
                <a:uLnTx/>
                <a:uFillTx/>
                <a:latin typeface="Arial"/>
                <a:ea typeface="ＭＳ Ｐゴシック" pitchFamily="34" charset="-128"/>
                <a:cs typeface="+mn-cs"/>
              </a:rPr>
              <a:t>Her venter vi på hinanden</a:t>
            </a:r>
          </a:p>
          <a:p>
            <a:pPr marL="358775" marR="0" lvl="0" indent="-358775" algn="l" defTabSz="914400" rtl="0" eaLnBrk="1" fontAlgn="base" latinLnBrk="0" hangingPunct="1">
              <a:lnSpc>
                <a:spcPct val="100000"/>
              </a:lnSpc>
              <a:spcBef>
                <a:spcPct val="60000"/>
              </a:spcBef>
              <a:spcAft>
                <a:spcPct val="0"/>
              </a:spcAft>
              <a:buClrTx/>
              <a:buSzTx/>
              <a:buFont typeface="Times" pitchFamily="18" charset="0"/>
              <a:buNone/>
              <a:tabLst/>
              <a:defRPr/>
            </a:pPr>
            <a:endParaRPr kumimoji="0" lang="da-DK" altLang="da-DK" sz="12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a:p>
            <a:pPr marL="358775" marR="0" lvl="0" indent="-358775" algn="l" defTabSz="914400" rtl="0" eaLnBrk="1" fontAlgn="base" latinLnBrk="0" hangingPunct="1">
              <a:lnSpc>
                <a:spcPct val="100000"/>
              </a:lnSpc>
              <a:spcBef>
                <a:spcPct val="60000"/>
              </a:spcBef>
              <a:spcAft>
                <a:spcPct val="0"/>
              </a:spcAft>
              <a:buClrTx/>
              <a:buSzTx/>
              <a:buFont typeface="Times" pitchFamily="18" charset="0"/>
              <a:buNone/>
              <a:tabLst/>
              <a:defRPr/>
            </a:pPr>
            <a:endParaRPr kumimoji="0" lang="da-DK" altLang="da-DK" sz="19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a:p>
            <a:pPr marL="358775" marR="0" lvl="0" indent="-358775" algn="l" defTabSz="914400" rtl="0" eaLnBrk="1" fontAlgn="base" latinLnBrk="0" hangingPunct="1">
              <a:lnSpc>
                <a:spcPct val="100000"/>
              </a:lnSpc>
              <a:spcBef>
                <a:spcPct val="60000"/>
              </a:spcBef>
              <a:spcAft>
                <a:spcPct val="0"/>
              </a:spcAft>
              <a:buClrTx/>
              <a:buSzTx/>
              <a:buFont typeface="Times" pitchFamily="18" charset="0"/>
              <a:buNone/>
              <a:tabLst/>
              <a:defRPr/>
            </a:pPr>
            <a:endParaRPr kumimoji="0" lang="da-DK" altLang="da-DK" sz="19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a:p>
            <a:pPr marL="358775" marR="0" lvl="0" indent="-358775" algn="l" defTabSz="914400" rtl="0" eaLnBrk="1" fontAlgn="base" latinLnBrk="0" hangingPunct="1">
              <a:lnSpc>
                <a:spcPct val="100000"/>
              </a:lnSpc>
              <a:spcBef>
                <a:spcPct val="60000"/>
              </a:spcBef>
              <a:spcAft>
                <a:spcPct val="0"/>
              </a:spcAft>
              <a:buClrTx/>
              <a:buSzTx/>
              <a:buFont typeface="Times" pitchFamily="18" charset="0"/>
              <a:buNone/>
              <a:tabLst/>
              <a:defRPr/>
            </a:pPr>
            <a:endParaRPr kumimoji="0" lang="da-DK" altLang="da-DK" sz="12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a:p>
            <a:pPr marL="358775" marR="0" lvl="0" indent="-358775" algn="l" defTabSz="914400" rtl="0" eaLnBrk="1" fontAlgn="base" latinLnBrk="0" hangingPunct="1">
              <a:lnSpc>
                <a:spcPct val="100000"/>
              </a:lnSpc>
              <a:spcBef>
                <a:spcPct val="60000"/>
              </a:spcBef>
              <a:spcAft>
                <a:spcPct val="0"/>
              </a:spcAft>
              <a:buClrTx/>
              <a:buSzTx/>
              <a:buFont typeface="Times" pitchFamily="18" charset="0"/>
              <a:buNone/>
              <a:tabLst/>
              <a:defRPr/>
            </a:pPr>
            <a:r>
              <a:rPr kumimoji="0" lang="da-DK" altLang="da-DK" sz="1200" b="0" i="0" u="none" strike="noStrike" kern="0" cap="none" spc="0" normalizeH="0" baseline="0" noProof="0" dirty="0">
                <a:ln>
                  <a:noFill/>
                </a:ln>
                <a:solidFill>
                  <a:srgbClr val="000000"/>
                </a:solidFill>
                <a:effectLst/>
                <a:uLnTx/>
                <a:uFillTx/>
                <a:latin typeface="Arial"/>
                <a:ea typeface="ＭＳ Ｐゴシック" pitchFamily="34" charset="-128"/>
                <a:cs typeface="+mn-cs"/>
              </a:rPr>
              <a:t>Ib Ravn, Jyllandsposten 30.09.2011</a:t>
            </a:r>
          </a:p>
          <a:p>
            <a:pPr marL="358775" marR="0" lvl="0" indent="-358775" algn="l" defTabSz="914400" rtl="0" eaLnBrk="1" fontAlgn="base" latinLnBrk="0" hangingPunct="1">
              <a:lnSpc>
                <a:spcPct val="100000"/>
              </a:lnSpc>
              <a:spcBef>
                <a:spcPct val="60000"/>
              </a:spcBef>
              <a:spcAft>
                <a:spcPct val="0"/>
              </a:spcAft>
              <a:buClrTx/>
              <a:buSzTx/>
              <a:buFont typeface="Times" pitchFamily="18" charset="0"/>
              <a:buChar char="•"/>
              <a:tabLst/>
              <a:defRPr/>
            </a:pPr>
            <a:endParaRPr kumimoji="0" lang="da-DK" altLang="da-DK" sz="12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152663494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195"/>
          <a:stretch>
            <a:fillRect/>
          </a:stretch>
        </p:blipFill>
        <p:spPr bwMode="auto">
          <a:xfrm>
            <a:off x="0" y="-26988"/>
            <a:ext cx="9906000" cy="688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2547" name="Rectangle 2"/>
          <p:cNvSpPr>
            <a:spLocks noGrp="1" noChangeArrowheads="1"/>
          </p:cNvSpPr>
          <p:nvPr>
            <p:ph type="title"/>
          </p:nvPr>
        </p:nvSpPr>
        <p:spPr>
          <a:xfrm>
            <a:off x="273050" y="404813"/>
            <a:ext cx="2720975" cy="1143000"/>
          </a:xfrm>
        </p:spPr>
        <p:txBody>
          <a:bodyPr/>
          <a:lstStyle/>
          <a:p>
            <a:r>
              <a:rPr lang="da-DK" altLang="da-DK"/>
              <a:t>Bedre møder med mere læring</a:t>
            </a:r>
            <a:endParaRPr lang="da-DK" altLang="da-DK">
              <a:solidFill>
                <a:srgbClr val="800000"/>
              </a:solidFill>
              <a:latin typeface="Arial Black" panose="020B0A04020102020204" pitchFamily="34" charset="0"/>
            </a:endParaRPr>
          </a:p>
        </p:txBody>
      </p:sp>
      <p:sp>
        <p:nvSpPr>
          <p:cNvPr id="492548" name="Rectangle 3"/>
          <p:cNvSpPr>
            <a:spLocks noGrp="1" noChangeArrowheads="1"/>
          </p:cNvSpPr>
          <p:nvPr>
            <p:ph idx="1"/>
          </p:nvPr>
        </p:nvSpPr>
        <p:spPr>
          <a:xfrm>
            <a:off x="4089400" y="333375"/>
            <a:ext cx="5472113" cy="4535488"/>
          </a:xfrm>
        </p:spPr>
        <p:txBody>
          <a:bodyPr/>
          <a:lstStyle/>
          <a:p>
            <a:r>
              <a:rPr lang="da-DK" altLang="da-DK" sz="1800" dirty="0"/>
              <a:t>flyt envejs-information ud af mødet og over i et skriftligt nyhedsbrev / eller orientering via en lommevideo</a:t>
            </a:r>
          </a:p>
          <a:p>
            <a:r>
              <a:rPr lang="da-DK" altLang="da-DK" sz="1800" dirty="0"/>
              <a:t>bliv enige om nogle kriterier for et godt møde og lav møde-anmeldelser til mødelederen/</a:t>
            </a:r>
            <a:r>
              <a:rPr lang="da-DK" altLang="da-DK" sz="1800" dirty="0" err="1"/>
              <a:t>facilitator</a:t>
            </a:r>
            <a:r>
              <a:rPr lang="da-DK" altLang="da-DK" sz="1800" dirty="0"/>
              <a:t> direkte efter store møder. </a:t>
            </a:r>
          </a:p>
          <a:p>
            <a:r>
              <a:rPr lang="da-DK" altLang="da-DK" sz="1800" dirty="0"/>
              <a:t>brug møde-scoringer efter små møder: Kollektiv forhandling og udfyldelse ned over nogle spørgsmål. Det interessante er ikke scoringen, men refleksionen over kriterier og eget bidrag....</a:t>
            </a:r>
          </a:p>
          <a:p>
            <a:r>
              <a:rPr lang="da-DK" altLang="da-DK" sz="1800" dirty="0" err="1"/>
              <a:t>Faciliter</a:t>
            </a:r>
            <a:r>
              <a:rPr lang="da-DK" altLang="da-DK" sz="1800" dirty="0"/>
              <a:t> mødet: Arbejd med nye og bedre mødeformater og -processer</a:t>
            </a:r>
          </a:p>
          <a:p>
            <a:endParaRPr lang="da-DK" altLang="da-DK" sz="1800" dirty="0"/>
          </a:p>
          <a:p>
            <a:pPr>
              <a:buFont typeface="Times" panose="02020603050405020304" pitchFamily="18" charset="0"/>
              <a:buNone/>
            </a:pPr>
            <a:endParaRPr lang="da-DK" altLang="da-DK" sz="1800" dirty="0"/>
          </a:p>
        </p:txBody>
      </p:sp>
    </p:spTree>
    <p:extLst>
      <p:ext uri="{BB962C8B-B14F-4D97-AF65-F5344CB8AC3E}">
        <p14:creationId xmlns:p14="http://schemas.microsoft.com/office/powerpoint/2010/main" val="1530070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546" name="Group 402">
            <a:extLst>
              <a:ext uri="{FF2B5EF4-FFF2-40B4-BE49-F238E27FC236}">
                <a16:creationId xmlns:a16="http://schemas.microsoft.com/office/drawing/2014/main" id="{6DCFFE8A-554D-4DCE-AA93-1E57BC0CEF60}"/>
              </a:ext>
            </a:extLst>
          </p:cNvPr>
          <p:cNvGraphicFramePr>
            <a:graphicFrameLocks noGrp="1"/>
          </p:cNvGraphicFramePr>
          <p:nvPr>
            <p:ph/>
          </p:nvPr>
        </p:nvGraphicFramePr>
        <p:xfrm>
          <a:off x="488950" y="274638"/>
          <a:ext cx="8921750" cy="5910581"/>
        </p:xfrm>
        <a:graphic>
          <a:graphicData uri="http://schemas.openxmlformats.org/drawingml/2006/table">
            <a:tbl>
              <a:tblPr/>
              <a:tblGrid>
                <a:gridCol w="4702175">
                  <a:extLst>
                    <a:ext uri="{9D8B030D-6E8A-4147-A177-3AD203B41FA5}">
                      <a16:colId xmlns:a16="http://schemas.microsoft.com/office/drawing/2014/main" val="2555568960"/>
                    </a:ext>
                  </a:extLst>
                </a:gridCol>
                <a:gridCol w="1031875">
                  <a:extLst>
                    <a:ext uri="{9D8B030D-6E8A-4147-A177-3AD203B41FA5}">
                      <a16:colId xmlns:a16="http://schemas.microsoft.com/office/drawing/2014/main" val="4290037341"/>
                    </a:ext>
                  </a:extLst>
                </a:gridCol>
                <a:gridCol w="717550">
                  <a:extLst>
                    <a:ext uri="{9D8B030D-6E8A-4147-A177-3AD203B41FA5}">
                      <a16:colId xmlns:a16="http://schemas.microsoft.com/office/drawing/2014/main" val="3408754382"/>
                    </a:ext>
                  </a:extLst>
                </a:gridCol>
                <a:gridCol w="719138">
                  <a:extLst>
                    <a:ext uri="{9D8B030D-6E8A-4147-A177-3AD203B41FA5}">
                      <a16:colId xmlns:a16="http://schemas.microsoft.com/office/drawing/2014/main" val="1766449345"/>
                    </a:ext>
                  </a:extLst>
                </a:gridCol>
                <a:gridCol w="720725">
                  <a:extLst>
                    <a:ext uri="{9D8B030D-6E8A-4147-A177-3AD203B41FA5}">
                      <a16:colId xmlns:a16="http://schemas.microsoft.com/office/drawing/2014/main" val="905775135"/>
                    </a:ext>
                  </a:extLst>
                </a:gridCol>
                <a:gridCol w="1030287">
                  <a:extLst>
                    <a:ext uri="{9D8B030D-6E8A-4147-A177-3AD203B41FA5}">
                      <a16:colId xmlns:a16="http://schemas.microsoft.com/office/drawing/2014/main" val="2916501215"/>
                    </a:ext>
                  </a:extLst>
                </a:gridCol>
              </a:tblGrid>
              <a:tr h="276225">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800000"/>
                          </a:solidFill>
                          <a:effectLst/>
                          <a:latin typeface="Arial Black" panose="020B0A04020102020204" pitchFamily="34" charset="0"/>
                          <a:ea typeface="ＭＳ Ｐゴシック" panose="020B0600070205080204" pitchFamily="34" charset="-128"/>
                          <a:cs typeface="Times New Roman" panose="02020603050405020304" pitchFamily="18" charset="0"/>
                        </a:rPr>
                        <a:t>Scor mødet på en skala fra 1-5:</a:t>
                      </a:r>
                      <a:endParaRPr kumimoji="0" lang="da-DK" altLang="da-DK" sz="1600" b="0" i="0" u="none" strike="noStrike" cap="none" normalizeH="0" baseline="0">
                        <a:ln>
                          <a:noFill/>
                        </a:ln>
                        <a:solidFill>
                          <a:schemeClr val="tx1"/>
                        </a:solidFill>
                        <a:effectLst/>
                        <a:latin typeface="Arial Black" panose="020B0A04020102020204" pitchFamily="34" charset="0"/>
                        <a:ea typeface="ＭＳ Ｐゴシック" panose="020B0600070205080204" pitchFamily="34" charset="-128"/>
                      </a:endParaRPr>
                    </a:p>
                  </a:txBody>
                  <a:tcP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800000"/>
                          </a:solidFill>
                          <a:effectLst/>
                          <a:latin typeface="Arial Black" panose="020B0A04020102020204" pitchFamily="34" charset="0"/>
                          <a:ea typeface="ＭＳ Ｐゴシック" panose="020B0600070205080204" pitchFamily="34" charset="-128"/>
                          <a:cs typeface="Times New Roman" panose="02020603050405020304" pitchFamily="18" charset="0"/>
                        </a:rPr>
                        <a:t>1</a:t>
                      </a:r>
                      <a:endParaRPr kumimoji="0" lang="da-DK" altLang="da-DK"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800000"/>
                          </a:solidFill>
                          <a:effectLst/>
                          <a:latin typeface="Arial Black" panose="020B0A04020102020204" pitchFamily="34" charset="0"/>
                          <a:ea typeface="ＭＳ Ｐゴシック" panose="020B0600070205080204" pitchFamily="34" charset="-128"/>
                          <a:cs typeface="Times New Roman" panose="02020603050405020304" pitchFamily="18" charset="0"/>
                        </a:rPr>
                        <a:t>2</a:t>
                      </a:r>
                      <a:endParaRPr kumimoji="0" lang="da-DK" altLang="da-DK"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800000"/>
                          </a:solidFill>
                          <a:effectLst/>
                          <a:latin typeface="Arial Black" panose="020B0A04020102020204" pitchFamily="34" charset="0"/>
                          <a:ea typeface="ＭＳ Ｐゴシック" panose="020B0600070205080204" pitchFamily="34" charset="-128"/>
                          <a:cs typeface="Times New Roman" panose="02020603050405020304" pitchFamily="18" charset="0"/>
                        </a:rPr>
                        <a:t>3</a:t>
                      </a:r>
                      <a:endParaRPr kumimoji="0" lang="da-DK" altLang="da-DK"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800000"/>
                          </a:solidFill>
                          <a:effectLst/>
                          <a:latin typeface="Arial Black" panose="020B0A04020102020204" pitchFamily="34" charset="0"/>
                          <a:ea typeface="ＭＳ Ｐゴシック" panose="020B0600070205080204" pitchFamily="34" charset="-128"/>
                          <a:cs typeface="Times New Roman" panose="02020603050405020304" pitchFamily="18" charset="0"/>
                        </a:rPr>
                        <a:t>4</a:t>
                      </a:r>
                      <a:endParaRPr kumimoji="0" lang="da-DK" altLang="da-DK"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800000"/>
                          </a:solidFill>
                          <a:effectLst/>
                          <a:latin typeface="Arial Black" panose="020B0A04020102020204" pitchFamily="34" charset="0"/>
                          <a:ea typeface="ＭＳ Ｐゴシック" panose="020B0600070205080204" pitchFamily="34" charset="-128"/>
                          <a:cs typeface="Times New Roman" panose="02020603050405020304" pitchFamily="18" charset="0"/>
                        </a:rPr>
                        <a:t>5</a:t>
                      </a:r>
                      <a:endParaRPr kumimoji="0" lang="da-DK" altLang="da-DK"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7787368"/>
                  </a:ext>
                </a:extLst>
              </a:tr>
              <a:tr h="619125">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1. Var eller blev der ved mødets start klarhed over dagsorden og formål med de enkelte punkter?</a:t>
                      </a:r>
                      <a:endParaRPr kumimoji="0" lang="da-DK" altLang="da-DK"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9253141"/>
                  </a:ext>
                </a:extLst>
              </a:tr>
              <a:tr h="619125">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2. Begyndte mødet til tiden?</a:t>
                      </a:r>
                      <a:endParaRPr kumimoji="0" lang="da-DK" altLang="da-DK" sz="1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9766046"/>
                  </a:ext>
                </a:extLst>
              </a:tr>
              <a:tr h="620713">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3. Var tidsstyringen under mødet tilfredsstillende?</a:t>
                      </a:r>
                      <a:endParaRPr kumimoji="0" lang="da-DK" altLang="da-DK"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1779460"/>
                  </a:ext>
                </a:extLst>
              </a:tr>
              <a:tr h="619125">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4. Var deltagerne ordentligt forberedte?</a:t>
                      </a:r>
                      <a:endParaRPr kumimoji="0" lang="da-DK" altLang="da-DK"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0786487"/>
                  </a:ext>
                </a:extLst>
              </a:tr>
              <a:tr h="619125">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5. Gav mødet mening, opfyldte mødet sit formål?</a:t>
                      </a:r>
                      <a:endParaRPr kumimoji="0" lang="da-DK" altLang="da-DK"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6717065"/>
                  </a:ext>
                </a:extLst>
              </a:tr>
              <a:tr h="619125">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6. Var det ved mødets slutning klart, hvad der videre skulle ske, hvem der havde bolden etc.?</a:t>
                      </a:r>
                      <a:endParaRPr kumimoji="0" lang="da-DK" altLang="da-DK"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329144"/>
                  </a:ext>
                </a:extLst>
              </a:tr>
              <a:tr h="620713">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7. Var det et møde, som gav energi?</a:t>
                      </a:r>
                      <a:endParaRPr kumimoji="0" lang="da-DK" altLang="da-DK"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0209280"/>
                  </a:ext>
                </a:extLst>
              </a:tr>
              <a:tr h="619125">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8. Andet, hvad?</a:t>
                      </a:r>
                      <a:endParaRPr kumimoji="0" lang="da-DK" altLang="da-DK" sz="1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5332776"/>
                  </a:ext>
                </a:extLst>
              </a:tr>
              <a:tr h="619125">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9. Hvad synes du alt i alt om mødet?</a:t>
                      </a:r>
                      <a:endParaRPr kumimoji="0" lang="da-DK" altLang="da-DK" sz="1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marL="188913" indent="-188913">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1pPr>
                      <a:lvl2pPr marL="576263" indent="-196850">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2pPr>
                      <a:lvl3pPr marL="952500"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3pPr>
                      <a:lvl4pPr marL="1328738" indent="-185738">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4pPr>
                      <a:lvl5pPr marL="1716088" indent="-187325">
                        <a:spcBef>
                          <a:spcPct val="20000"/>
                        </a:spcBef>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5pPr>
                      <a:lvl6pPr marL="21732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6pPr>
                      <a:lvl7pPr marL="26304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7pPr>
                      <a:lvl8pPr marL="30876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8pPr>
                      <a:lvl9pPr marL="3544888" indent="-187325" fontAlgn="base">
                        <a:spcBef>
                          <a:spcPct val="20000"/>
                        </a:spcBef>
                        <a:spcAft>
                          <a:spcPct val="0"/>
                        </a:spcAft>
                        <a:buFont typeface="Times" panose="02020603050405020304" pitchFamily="18" charset="0"/>
                        <a:defRPr sz="1400">
                          <a:solidFill>
                            <a:schemeClr val="tx1"/>
                          </a:solidFill>
                          <a:latin typeface="Arial" panose="020B0604020202020204" pitchFamily="34" charset="0"/>
                          <a:ea typeface="ＭＳ Ｐゴシック" panose="020B0600070205080204" pitchFamily="34" charset="-128"/>
                        </a:defRPr>
                      </a:lvl9pPr>
                    </a:lstStyle>
                    <a:p>
                      <a:pPr marL="188913" marR="0" lvl="0" indent="-188913"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rgbClr val="808080"/>
                          </a:solidFill>
                          <a:effectLst/>
                          <a:latin typeface="Garamond" panose="02020404030301010803" pitchFamily="18" charset="0"/>
                          <a:ea typeface="ＭＳ Ｐゴシック" panose="020B0600070205080204" pitchFamily="34" charset="-128"/>
                          <a:cs typeface="Times New Roman" panose="02020603050405020304" pitchFamily="18" charset="0"/>
                          <a:sym typeface="Wingdings" panose="05000000000000000000" pitchFamily="2" charset="2"/>
                        </a:rPr>
                        <a:t></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14973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089400" y="53975"/>
            <a:ext cx="5256213" cy="1143000"/>
          </a:xfrm>
        </p:spPr>
        <p:txBody>
          <a:bodyPr/>
          <a:lstStyle/>
          <a:p>
            <a:r>
              <a:rPr lang="da-DK" altLang="da-DK">
                <a:ea typeface="ＭＳ Ｐゴシック" pitchFamily="28" charset="-128"/>
              </a:rPr>
              <a:t>Mere videndeling – men ikke som runder på møder !</a:t>
            </a:r>
          </a:p>
        </p:txBody>
      </p:sp>
      <p:sp>
        <p:nvSpPr>
          <p:cNvPr id="134147" name="Rectangle 3"/>
          <p:cNvSpPr>
            <a:spLocks noGrp="1" noChangeArrowheads="1"/>
          </p:cNvSpPr>
          <p:nvPr>
            <p:ph idx="1"/>
          </p:nvPr>
        </p:nvSpPr>
        <p:spPr>
          <a:xfrm>
            <a:off x="4089400" y="1270000"/>
            <a:ext cx="5472113" cy="4535488"/>
          </a:xfrm>
        </p:spPr>
        <p:txBody>
          <a:bodyPr/>
          <a:lstStyle/>
          <a:p>
            <a:pPr>
              <a:spcBef>
                <a:spcPts val="1200"/>
              </a:spcBef>
            </a:pPr>
            <a:r>
              <a:rPr lang="da-DK" altLang="da-DK" dirty="0">
                <a:ea typeface="ＭＳ Ｐゴシック" pitchFamily="28" charset="-128"/>
              </a:rPr>
              <a:t>alle synes, det er vigtigt, og de fleste synes, det er træls!</a:t>
            </a:r>
          </a:p>
          <a:p>
            <a:pPr>
              <a:spcBef>
                <a:spcPts val="1200"/>
              </a:spcBef>
            </a:pPr>
            <a:r>
              <a:rPr lang="da-DK" altLang="da-DK" dirty="0">
                <a:ea typeface="ＭＳ Ｐゴシック" pitchFamily="28" charset="-128"/>
              </a:rPr>
              <a:t>traditionelle runder, hvor alle opdaterer alle om det, de har lavet og oplevet, handler ofte om meget andet end deling af viden. Det handler </a:t>
            </a:r>
            <a:r>
              <a:rPr lang="da-DK" altLang="da-DK" dirty="0" err="1">
                <a:ea typeface="ＭＳ Ｐゴシック" pitchFamily="28" charset="-128"/>
              </a:rPr>
              <a:t>osse</a:t>
            </a:r>
            <a:r>
              <a:rPr lang="da-DK" altLang="da-DK" dirty="0">
                <a:ea typeface="ＭＳ Ｐゴシック" pitchFamily="28" charset="-128"/>
              </a:rPr>
              <a:t> om synlighed, anerkendelse og bekræftelse af identitet.</a:t>
            </a:r>
          </a:p>
          <a:p>
            <a:pPr>
              <a:spcBef>
                <a:spcPts val="1200"/>
              </a:spcBef>
            </a:pPr>
            <a:r>
              <a:rPr lang="da-DK" altLang="da-DK" dirty="0">
                <a:solidFill>
                  <a:srgbClr val="93130C"/>
                </a:solidFill>
                <a:latin typeface="Arial Black" pitchFamily="34" charset="0"/>
                <a:ea typeface="ＭＳ Ｐゴシック" pitchFamily="28" charset="-128"/>
              </a:rPr>
              <a:t>drop ”udbudssiden” og arbejd i stedet med at styrke efterspørgselssiden:</a:t>
            </a:r>
          </a:p>
          <a:p>
            <a:pPr>
              <a:spcBef>
                <a:spcPts val="1200"/>
              </a:spcBef>
            </a:pPr>
            <a:r>
              <a:rPr lang="da-DK" altLang="da-DK" dirty="0">
                <a:ea typeface="ＭＳ Ｐゴシック" pitchFamily="28" charset="-128"/>
              </a:rPr>
              <a:t>hvad har jeg brug for at vide? Ved andre noget om det? Hvem kan jeg spørge? Hvordan og hvornår er det smart at spørge og involvere ham/hende?</a:t>
            </a:r>
          </a:p>
          <a:p>
            <a:pPr>
              <a:spcBef>
                <a:spcPts val="1200"/>
              </a:spcBef>
            </a:pPr>
            <a:r>
              <a:rPr lang="da-DK" altLang="da-DK" dirty="0">
                <a:ea typeface="ＭＳ Ｐゴシック" pitchFamily="28" charset="-128"/>
              </a:rPr>
              <a:t>Selvtilstrækkelighed er et problem. Vi arbejder ofte alene i dagligdagen – og er ganske gode til ”at klare os selv”. Faktisk </a:t>
            </a:r>
            <a:r>
              <a:rPr lang="da-DK" altLang="da-DK" dirty="0" err="1">
                <a:ea typeface="ＭＳ Ｐゴシック" pitchFamily="28" charset="-128"/>
              </a:rPr>
              <a:t>osse</a:t>
            </a:r>
            <a:r>
              <a:rPr lang="da-DK" altLang="da-DK" dirty="0">
                <a:ea typeface="ＭＳ Ｐゴシック" pitchFamily="28" charset="-128"/>
              </a:rPr>
              <a:t> lidt stolte af det. Men det er ikke organisatorisk eller individuelt hensigtsmæssigt på den lange bane. Her skal man nok starte!</a:t>
            </a:r>
          </a:p>
          <a:p>
            <a:pPr>
              <a:spcBef>
                <a:spcPts val="1200"/>
              </a:spcBef>
            </a:pPr>
            <a:r>
              <a:rPr lang="da-DK" altLang="da-DK" dirty="0">
                <a:ea typeface="ＭＳ Ｐゴシック" pitchFamily="28" charset="-128"/>
              </a:rPr>
              <a:t>Udfordring: Hvordan kan jeg vide, om de andre ved noget, jeg kan bruge? Spørg dem!</a:t>
            </a:r>
          </a:p>
          <a:p>
            <a:pPr>
              <a:spcBef>
                <a:spcPct val="50000"/>
              </a:spcBef>
            </a:pPr>
            <a:endParaRPr lang="da-DK" altLang="da-DK" dirty="0">
              <a:ea typeface="ＭＳ Ｐゴシック" pitchFamily="28" charset="-128"/>
            </a:endParaRPr>
          </a:p>
          <a:p>
            <a:pPr>
              <a:spcBef>
                <a:spcPct val="50000"/>
              </a:spcBef>
            </a:pPr>
            <a:endParaRPr lang="da-DK" altLang="da-DK" dirty="0">
              <a:ea typeface="ＭＳ Ｐゴシック" pitchFamily="28" charset="-128"/>
            </a:endParaRPr>
          </a:p>
          <a:p>
            <a:pPr>
              <a:spcBef>
                <a:spcPct val="50000"/>
              </a:spcBef>
            </a:pPr>
            <a:endParaRPr lang="da-DK" altLang="da-DK" dirty="0">
              <a:ea typeface="ＭＳ Ｐゴシック" pitchFamily="28" charset="-128"/>
            </a:endParaRPr>
          </a:p>
          <a:p>
            <a:pPr>
              <a:spcBef>
                <a:spcPct val="50000"/>
              </a:spcBef>
              <a:buFont typeface="Times" pitchFamily="18" charset="0"/>
              <a:buNone/>
            </a:pPr>
            <a:endParaRPr lang="da-DK" altLang="da-DK" dirty="0">
              <a:ea typeface="ＭＳ Ｐゴシック" pitchFamily="28" charset="-128"/>
            </a:endParaRPr>
          </a:p>
        </p:txBody>
      </p:sp>
      <p:pic>
        <p:nvPicPr>
          <p:cNvPr id="134148" name="Picture 4" descr="3-191-IMG_7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388937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00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273050" y="485775"/>
            <a:ext cx="5256213" cy="1143000"/>
          </a:xfrm>
        </p:spPr>
        <p:txBody>
          <a:bodyPr/>
          <a:lstStyle/>
          <a:p>
            <a:r>
              <a:rPr lang="da-DK" altLang="da-DK" sz="2800" dirty="0"/>
              <a:t>Ex.: Videndeling når kolleger har haft gode oplevelser med f.eks. at være på kursus:</a:t>
            </a:r>
            <a:br>
              <a:rPr lang="da-DK" altLang="da-DK" sz="2800" dirty="0"/>
            </a:br>
            <a:endParaRPr lang="da-DK" altLang="da-DK" sz="2800" dirty="0"/>
          </a:p>
        </p:txBody>
      </p:sp>
      <p:sp>
        <p:nvSpPr>
          <p:cNvPr id="206851" name="Rectangle 3"/>
          <p:cNvSpPr>
            <a:spLocks noGrp="1" noChangeArrowheads="1"/>
          </p:cNvSpPr>
          <p:nvPr>
            <p:ph idx="1"/>
          </p:nvPr>
        </p:nvSpPr>
        <p:spPr>
          <a:xfrm>
            <a:off x="273050" y="1628775"/>
            <a:ext cx="5472113" cy="4535488"/>
          </a:xfrm>
          <a:solidFill>
            <a:schemeClr val="bg1">
              <a:alpha val="80000"/>
            </a:schemeClr>
          </a:solidFill>
        </p:spPr>
        <p:txBody>
          <a:bodyPr/>
          <a:lstStyle/>
          <a:p>
            <a:pPr>
              <a:spcBef>
                <a:spcPts val="1200"/>
              </a:spcBef>
              <a:defRPr/>
            </a:pPr>
            <a:r>
              <a:rPr lang="da-DK" altLang="da-DK" dirty="0"/>
              <a:t>Start videndelingsprocessen op før mødet! Har du en intention ift. emnet = Hvad har du brug for at vide? Hvad har du lyst til at vide noget om? </a:t>
            </a:r>
          </a:p>
          <a:p>
            <a:pPr>
              <a:spcBef>
                <a:spcPts val="1200"/>
              </a:spcBef>
              <a:defRPr/>
            </a:pPr>
            <a:r>
              <a:rPr lang="da-DK" altLang="da-DK" dirty="0"/>
              <a:t>Fortæl det til oplægsholderen</a:t>
            </a:r>
          </a:p>
          <a:p>
            <a:pPr>
              <a:spcBef>
                <a:spcPts val="1200"/>
              </a:spcBef>
              <a:defRPr/>
            </a:pPr>
            <a:r>
              <a:rPr lang="da-DK" altLang="da-DK" dirty="0"/>
              <a:t>Brug ¼ af tiden på det generelle oplæg, sætte rammen og den faglige kontekst</a:t>
            </a:r>
          </a:p>
          <a:p>
            <a:pPr>
              <a:spcBef>
                <a:spcPts val="1200"/>
              </a:spcBef>
              <a:defRPr/>
            </a:pPr>
            <a:r>
              <a:rPr lang="da-DK" altLang="da-DK" dirty="0"/>
              <a:t>Brug ¼ af tiden på spørgsmål og svar = det spørgsmålsdrevne oplæg</a:t>
            </a:r>
          </a:p>
          <a:p>
            <a:pPr>
              <a:spcBef>
                <a:spcPts val="1200"/>
              </a:spcBef>
              <a:defRPr/>
            </a:pPr>
            <a:r>
              <a:rPr lang="da-DK" altLang="da-DK" dirty="0"/>
              <a:t>Brug lidt mindre end ¼ af tiden på at summe med sidemænd og skærpe/generere nye spørgsmål</a:t>
            </a:r>
          </a:p>
          <a:p>
            <a:pPr>
              <a:spcBef>
                <a:spcPts val="1200"/>
              </a:spcBef>
              <a:defRPr/>
            </a:pPr>
            <a:r>
              <a:rPr lang="da-DK" altLang="da-DK" dirty="0"/>
              <a:t>Brug lidt mere end ¼ af tiden på at drøfte de nye spørgsmål</a:t>
            </a:r>
          </a:p>
          <a:p>
            <a:pPr>
              <a:spcBef>
                <a:spcPts val="1200"/>
              </a:spcBef>
              <a:defRPr/>
            </a:pPr>
            <a:r>
              <a:rPr lang="da-DK" altLang="da-DK" dirty="0"/>
              <a:t>Afslut med en tavs refleksion og summen med sidemanden: Tilbage til din intention. Hvad kunne det her betyde for mig/os? Skal vi have noget uddybet?</a:t>
            </a:r>
          </a:p>
          <a:p>
            <a:pPr marL="0" indent="0">
              <a:spcBef>
                <a:spcPts val="1200"/>
              </a:spcBef>
              <a:buFont typeface="Times" pitchFamily="18" charset="0"/>
              <a:buNone/>
              <a:defRPr/>
            </a:pPr>
            <a:endParaRPr lang="da-DK" altLang="da-DK" dirty="0"/>
          </a:p>
          <a:p>
            <a:pPr>
              <a:spcBef>
                <a:spcPts val="1200"/>
              </a:spcBef>
              <a:defRPr/>
            </a:pPr>
            <a:endParaRPr lang="da-DK" altLang="da-DK" dirty="0"/>
          </a:p>
          <a:p>
            <a:pPr>
              <a:spcBef>
                <a:spcPts val="1200"/>
              </a:spcBef>
              <a:defRPr/>
            </a:pPr>
            <a:endParaRPr lang="da-DK" altLang="da-DK" dirty="0"/>
          </a:p>
          <a:p>
            <a:pPr>
              <a:spcBef>
                <a:spcPts val="1200"/>
              </a:spcBef>
              <a:buFont typeface="Times" pitchFamily="18" charset="0"/>
              <a:buNone/>
              <a:defRPr/>
            </a:pPr>
            <a:endParaRPr lang="da-DK" altLang="da-DK" dirty="0"/>
          </a:p>
        </p:txBody>
      </p:sp>
      <p:pic>
        <p:nvPicPr>
          <p:cNvPr id="425988" name="Picture 4" descr="3-191-IMG_7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7463"/>
            <a:ext cx="3889375"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645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4536504"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marL="358775" indent="-358775">
              <a:spcBef>
                <a:spcPts val="1200"/>
              </a:spcBef>
            </a:pPr>
            <a:r>
              <a:rPr lang="da-DK" altLang="da-DK" dirty="0"/>
              <a:t>det handler ikke ”bare” om at få en masse ideer</a:t>
            </a:r>
          </a:p>
          <a:p>
            <a:pPr marL="358775" indent="-358775">
              <a:spcBef>
                <a:spcPts val="1200"/>
              </a:spcBef>
            </a:pPr>
            <a:r>
              <a:rPr lang="da-DK" altLang="da-DK" dirty="0"/>
              <a:t>det handler om at få de rigtige, kvalificere og bygge dem op, modne - og siden i øvrigt gennemføre</a:t>
            </a:r>
          </a:p>
          <a:p>
            <a:pPr marL="358775" indent="-358775">
              <a:spcBef>
                <a:spcPts val="1200"/>
              </a:spcBef>
            </a:pPr>
            <a:r>
              <a:rPr lang="da-DK" altLang="da-DK" dirty="0"/>
              <a:t>det kræver omsorg for ideerne</a:t>
            </a:r>
          </a:p>
          <a:p>
            <a:pPr marL="358775" indent="-358775">
              <a:spcBef>
                <a:spcPts val="1200"/>
              </a:spcBef>
            </a:pPr>
            <a:r>
              <a:rPr lang="da-DK" altLang="da-DK" dirty="0"/>
              <a:t>det kræver et åbent sind, nysgerrighed - og at tendensen til lynhurtigt at dømme inde/ude er suspenderet. </a:t>
            </a:r>
            <a:r>
              <a:rPr lang="da-DK" altLang="da-DK" dirty="0" err="1"/>
              <a:t>Beginners</a:t>
            </a:r>
            <a:r>
              <a:rPr lang="da-DK" altLang="da-DK" dirty="0"/>
              <a:t> mind. En udfordring i et tidspresset miljø!</a:t>
            </a:r>
          </a:p>
          <a:p>
            <a:pPr marL="358775" indent="-358775">
              <a:spcBef>
                <a:spcPts val="1200"/>
              </a:spcBef>
            </a:pPr>
            <a:r>
              <a:rPr lang="da-DK" altLang="da-DK" dirty="0"/>
              <a:t>det kræver et ide-miljø</a:t>
            </a:r>
          </a:p>
          <a:p>
            <a:pPr marL="358775" indent="-358775">
              <a:spcBef>
                <a:spcPts val="1200"/>
              </a:spcBef>
            </a:pPr>
            <a:r>
              <a:rPr lang="da-DK" altLang="da-DK" dirty="0"/>
              <a:t>skab evt. særlige tidspunkter, omstændigheder eller ritualer og vaner.....</a:t>
            </a: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dirty="0"/>
              <a:t>Skab ide-miljøer</a:t>
            </a:r>
            <a:endParaRPr lang="en-US" altLang="da-DK" dirty="0"/>
          </a:p>
        </p:txBody>
      </p:sp>
      <p:pic>
        <p:nvPicPr>
          <p:cNvPr id="600068" name="Picture 3" descr="JACKSO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104" y="1052736"/>
            <a:ext cx="33845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67520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1200"/>
              </a:spcBef>
              <a:defRPr/>
            </a:pPr>
            <a:r>
              <a:rPr lang="da-DK" altLang="da-DK" kern="0" dirty="0">
                <a:solidFill>
                  <a:srgbClr val="000000"/>
                </a:solidFill>
              </a:rPr>
              <a:t>de nyansattes undren rummer et udviklingspotentiale for både arbejdspladsen og de erfarne medarbejdere</a:t>
            </a:r>
          </a:p>
          <a:p>
            <a:pPr eaLnBrk="1" hangingPunct="1">
              <a:spcBef>
                <a:spcPts val="1200"/>
              </a:spcBef>
              <a:defRPr/>
            </a:pPr>
            <a:r>
              <a:rPr lang="da-DK" altLang="da-DK" kern="0" dirty="0">
                <a:solidFill>
                  <a:srgbClr val="000000"/>
                </a:solidFill>
              </a:rPr>
              <a:t>men der skal være konkret efterspørgsel efter undren fra både leder og kolleger</a:t>
            </a:r>
          </a:p>
          <a:p>
            <a:pPr eaLnBrk="1" hangingPunct="1">
              <a:spcBef>
                <a:spcPts val="1200"/>
              </a:spcBef>
              <a:defRPr/>
            </a:pPr>
            <a:r>
              <a:rPr lang="da-DK" altLang="da-DK" kern="0" dirty="0">
                <a:solidFill>
                  <a:srgbClr val="000000"/>
                </a:solidFill>
              </a:rPr>
              <a:t>og der skal skabes de rigtige rammer - de nyansatte skal understøttes og deres ideer ”beskyttes”</a:t>
            </a:r>
          </a:p>
          <a:p>
            <a:pPr eaLnBrk="1" hangingPunct="1">
              <a:spcBef>
                <a:spcPts val="1200"/>
              </a:spcBef>
              <a:defRPr/>
            </a:pPr>
            <a:r>
              <a:rPr lang="da-DK" altLang="da-DK" kern="0" dirty="0">
                <a:solidFill>
                  <a:srgbClr val="000000"/>
                </a:solidFill>
              </a:rPr>
              <a:t>Giv dem en </a:t>
            </a:r>
            <a:r>
              <a:rPr lang="da-DK" altLang="da-DK" kern="0" dirty="0" err="1">
                <a:solidFill>
                  <a:srgbClr val="000000"/>
                </a:solidFill>
              </a:rPr>
              <a:t>buddy</a:t>
            </a:r>
            <a:r>
              <a:rPr lang="da-DK" altLang="da-DK" kern="0" dirty="0">
                <a:solidFill>
                  <a:srgbClr val="000000"/>
                </a:solidFill>
              </a:rPr>
              <a:t> og taletid en uge, en måned, et kvartal efter deres start.</a:t>
            </a:r>
          </a:p>
          <a:p>
            <a:pPr eaLnBrk="1" hangingPunct="1">
              <a:spcBef>
                <a:spcPts val="1200"/>
              </a:spcBef>
              <a:defRPr/>
            </a:pPr>
            <a:r>
              <a:rPr lang="da-DK" altLang="da-DK" kern="0" dirty="0">
                <a:solidFill>
                  <a:srgbClr val="000000"/>
                </a:solidFill>
              </a:rPr>
              <a:t>Lad dem ikke bare tale om anekdoter og gode oplevelser, men sørg for, at man også får deres undren frem – og eventuelle ideer og indfald</a:t>
            </a:r>
          </a:p>
          <a:p>
            <a:pPr eaLnBrk="1" hangingPunct="1">
              <a:spcBef>
                <a:spcPts val="1200"/>
              </a:spcBef>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568952" cy="1143000"/>
          </a:xfrm>
        </p:spPr>
        <p:txBody>
          <a:bodyPr/>
          <a:lstStyle/>
          <a:p>
            <a:pPr eaLnBrk="1" hangingPunct="1"/>
            <a:r>
              <a:rPr lang="da-DK" altLang="da-DK" dirty="0">
                <a:ea typeface="ＭＳ Ｐゴシック" pitchFamily="28" charset="-128"/>
              </a:rPr>
              <a:t>Lær af de nyansatte - ”omvendt følordning”</a:t>
            </a:r>
            <a:endParaRPr lang="en-US" altLang="da-DK" dirty="0"/>
          </a:p>
        </p:txBody>
      </p:sp>
      <p:pic>
        <p:nvPicPr>
          <p:cNvPr id="2" name="Picture 4" descr="2-244-IMG_7418">
            <a:extLst>
              <a:ext uri="{FF2B5EF4-FFF2-40B4-BE49-F238E27FC236}">
                <a16:creationId xmlns:a16="http://schemas.microsoft.com/office/drawing/2014/main" id="{0081020F-72DC-E7C0-A029-F0FE5C4CF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775" y="5229225"/>
            <a:ext cx="27289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241-IMG_7410">
            <a:extLst>
              <a:ext uri="{FF2B5EF4-FFF2-40B4-BE49-F238E27FC236}">
                <a16:creationId xmlns:a16="http://schemas.microsoft.com/office/drawing/2014/main" id="{CDE871FE-E417-E707-7B4B-56FC1AB65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9225"/>
            <a:ext cx="27686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1-IMG_7302">
            <a:extLst>
              <a:ext uri="{FF2B5EF4-FFF2-40B4-BE49-F238E27FC236}">
                <a16:creationId xmlns:a16="http://schemas.microsoft.com/office/drawing/2014/main" id="{DD2DF5F8-0124-0F9E-E4D2-214562385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5229225"/>
            <a:ext cx="249872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3-223-IMG_7306">
            <a:extLst>
              <a:ext uri="{FF2B5EF4-FFF2-40B4-BE49-F238E27FC236}">
                <a16:creationId xmlns:a16="http://schemas.microsoft.com/office/drawing/2014/main" id="{F3F9C1DA-B119-FEF4-38CA-96E66D5D8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5229225"/>
            <a:ext cx="24177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2081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1200"/>
              </a:spcBef>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dirty="0"/>
              <a:t>Buddy-ordninger</a:t>
            </a:r>
            <a:endParaRPr lang="en-US" altLang="da-DK" dirty="0"/>
          </a:p>
        </p:txBody>
      </p:sp>
      <p:sp>
        <p:nvSpPr>
          <p:cNvPr id="2" name="Text Box 6">
            <a:extLst>
              <a:ext uri="{FF2B5EF4-FFF2-40B4-BE49-F238E27FC236}">
                <a16:creationId xmlns:a16="http://schemas.microsoft.com/office/drawing/2014/main" id="{6EF5A11C-1654-383E-4F50-36AB28BFABC2}"/>
              </a:ext>
            </a:extLst>
          </p:cNvPr>
          <p:cNvSpPr txBox="1">
            <a:spLocks noChangeArrowheads="1"/>
          </p:cNvSpPr>
          <p:nvPr/>
        </p:nvSpPr>
        <p:spPr bwMode="auto">
          <a:xfrm>
            <a:off x="704528" y="1772816"/>
            <a:ext cx="2549974" cy="4001095"/>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a-DK" altLang="da-DK"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To kolleger </a:t>
            </a:r>
            <a:r>
              <a:rPr kumimoji="0" lang="da-DK" altLang="da-DK"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teamer</a:t>
            </a:r>
            <a:r>
              <a:rPr kumimoji="0" lang="da-DK" altLang="da-DK"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op, mødes i 15-20 minutter og stiller spørgsmål til hinandens læring, ideer, intentioner eller bare undren. </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a-DK" altLang="da-DK"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 drager omsorg for hinandens ideer og intentioner. </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a-DK" altLang="da-DK"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Men de behøver ikke at være sammen om dem.</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a-DK" altLang="da-DK"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Lederen interesserer sig for, at det sker, men deltager ikke i processen.</a:t>
            </a:r>
          </a:p>
        </p:txBody>
      </p:sp>
      <p:pic>
        <p:nvPicPr>
          <p:cNvPr id="49766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8459" y="1891328"/>
            <a:ext cx="5664380" cy="37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0568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10000"/>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ctrTitle"/>
          </p:nvPr>
        </p:nvSpPr>
        <p:spPr>
          <a:xfrm>
            <a:off x="1136650" y="2780928"/>
            <a:ext cx="8280846" cy="1143000"/>
          </a:xfrm>
        </p:spPr>
        <p:txBody>
          <a:bodyPr/>
          <a:lstStyle/>
          <a:p>
            <a:r>
              <a:rPr lang="da-DK" altLang="da-DK" sz="5400" dirty="0">
                <a:solidFill>
                  <a:schemeClr val="bg1"/>
                </a:solidFill>
              </a:rPr>
              <a:t>1. Mere klinisk uddannelse, mere uddannelse i klinisk praksis - hvad er situationen?</a:t>
            </a:r>
            <a:br>
              <a:rPr lang="da-DK" altLang="da-DK" sz="5400" dirty="0">
                <a:solidFill>
                  <a:schemeClr val="bg1"/>
                </a:solidFill>
              </a:rPr>
            </a:br>
            <a:endParaRPr lang="da-DK" altLang="da-DK" sz="5400" dirty="0">
              <a:solidFill>
                <a:schemeClr val="bg1"/>
              </a:solidFill>
            </a:endParaRPr>
          </a:p>
        </p:txBody>
      </p:sp>
    </p:spTree>
    <p:extLst>
      <p:ext uri="{BB962C8B-B14F-4D97-AF65-F5344CB8AC3E}">
        <p14:creationId xmlns:p14="http://schemas.microsoft.com/office/powerpoint/2010/main" val="393674875"/>
      </p:ext>
    </p:extLst>
  </p:cSld>
  <p:clrMapOvr>
    <a:overrideClrMapping bg1="lt1" tx1="dk1" bg2="lt2" tx2="dk2" accent1="accent1" accent2="accent2" accent3="accent3" accent4="accent4" accent5="accent5" accent6="accent6" hlink="hlink" folHlink="folHlink"/>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CA463C2-5290-C429-FBB6-B73A131EC5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12308">
            <a:off x="4681289" y="452201"/>
            <a:ext cx="3955743" cy="5661248"/>
          </a:xfrm>
          <a:prstGeom prst="rect">
            <a:avLst/>
          </a:prstGeom>
        </p:spPr>
      </p:pic>
      <p:pic>
        <p:nvPicPr>
          <p:cNvPr id="6" name="Billede 5">
            <a:extLst>
              <a:ext uri="{FF2B5EF4-FFF2-40B4-BE49-F238E27FC236}">
                <a16:creationId xmlns:a16="http://schemas.microsoft.com/office/drawing/2014/main" id="{D14E1865-5096-B896-126B-B68CA90EC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52848">
            <a:off x="1185420" y="550814"/>
            <a:ext cx="4154663" cy="5805264"/>
          </a:xfrm>
          <a:prstGeom prst="rect">
            <a:avLst/>
          </a:prstGeom>
        </p:spPr>
      </p:pic>
    </p:spTree>
    <p:extLst>
      <p:ext uri="{BB962C8B-B14F-4D97-AF65-F5344CB8AC3E}">
        <p14:creationId xmlns:p14="http://schemas.microsoft.com/office/powerpoint/2010/main" val="290693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5BE1E-19F2-4B7C-A946-1FC2801043F8}"/>
              </a:ext>
            </a:extLst>
          </p:cNvPr>
          <p:cNvSpPr>
            <a:spLocks noGrp="1"/>
          </p:cNvSpPr>
          <p:nvPr>
            <p:ph type="title"/>
          </p:nvPr>
        </p:nvSpPr>
        <p:spPr>
          <a:xfrm>
            <a:off x="200472" y="53752"/>
            <a:ext cx="9505056" cy="1143000"/>
          </a:xfrm>
        </p:spPr>
        <p:txBody>
          <a:bodyPr>
            <a:noAutofit/>
          </a:bodyPr>
          <a:lstStyle/>
          <a:p>
            <a:pPr algn="ctr"/>
            <a:r>
              <a:rPr lang="da-DK" sz="2400" dirty="0"/>
              <a:t>Gode ideer til noget jeg skal gøre, gøre mere eller mindre af eller gøre anderledes, som jeg gerne vil huske i morgen og om en uge…</a:t>
            </a:r>
          </a:p>
        </p:txBody>
      </p:sp>
      <p:sp>
        <p:nvSpPr>
          <p:cNvPr id="3" name="Rektangel 2">
            <a:extLst>
              <a:ext uri="{FF2B5EF4-FFF2-40B4-BE49-F238E27FC236}">
                <a16:creationId xmlns:a16="http://schemas.microsoft.com/office/drawing/2014/main" id="{BB0961AB-2932-5C26-2B11-58F15E3D27DB}"/>
              </a:ext>
            </a:extLst>
          </p:cNvPr>
          <p:cNvSpPr/>
          <p:nvPr/>
        </p:nvSpPr>
        <p:spPr>
          <a:xfrm>
            <a:off x="344488" y="1196752"/>
            <a:ext cx="9217024" cy="5472608"/>
          </a:xfrm>
          <a:prstGeom prst="rect">
            <a:avLst/>
          </a:prstGeom>
          <a:noFill/>
          <a:ln w="2222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71085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Placeholder 3">
            <a:extLst>
              <a:ext uri="{FF2B5EF4-FFF2-40B4-BE49-F238E27FC236}">
                <a16:creationId xmlns:a16="http://schemas.microsoft.com/office/drawing/2014/main" id="{A9829AC2-CF30-468C-983D-A5E6C7C487F2}"/>
              </a:ext>
            </a:extLst>
          </p:cNvPr>
          <p:cNvSpPr>
            <a:spLocks noGrp="1"/>
          </p:cNvSpPr>
          <p:nvPr>
            <p:ph type="body" sz="quarter" idx="14"/>
          </p:nvPr>
        </p:nvSpPr>
        <p:spPr>
          <a:xfrm>
            <a:off x="661988" y="1736725"/>
            <a:ext cx="8602662" cy="2879725"/>
          </a:xfrm>
        </p:spPr>
        <p:txBody>
          <a:bodyPr>
            <a:normAutofit/>
          </a:bodyPr>
          <a:lstStyle/>
          <a:p>
            <a:pPr eaLnBrk="1" hangingPunct="1"/>
            <a:r>
              <a:rPr lang="da-DK" altLang="da-DK" sz="9600" dirty="0">
                <a:ea typeface="ＭＳ Ｐゴシック" panose="020B0600070205080204" pitchFamily="34" charset="-128"/>
              </a:rPr>
              <a:t>Pause</a:t>
            </a:r>
          </a:p>
        </p:txBody>
      </p:sp>
    </p:spTree>
    <p:extLst>
      <p:ext uri="{BB962C8B-B14F-4D97-AF65-F5344CB8AC3E}">
        <p14:creationId xmlns:p14="http://schemas.microsoft.com/office/powerpoint/2010/main" val="377620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spcBef>
                <a:spcPts val="1200"/>
              </a:spcBef>
              <a:defRPr/>
            </a:pPr>
            <a:r>
              <a:rPr lang="da-DK" altLang="da-DK" kern="0" dirty="0">
                <a:solidFill>
                  <a:srgbClr val="000000"/>
                </a:solidFill>
              </a:rPr>
              <a:t>Tårnhøj produktion og kvalitet og mange gode succeshistorier rundt omkring – hver dag!</a:t>
            </a:r>
          </a:p>
          <a:p>
            <a:pPr marL="0" indent="0" eaLnBrk="1" hangingPunct="1">
              <a:spcBef>
                <a:spcPts val="1200"/>
              </a:spcBef>
              <a:buNone/>
              <a:defRPr/>
            </a:pPr>
            <a:r>
              <a:rPr lang="da-DK" altLang="da-DK" b="1" kern="0" dirty="0">
                <a:solidFill>
                  <a:srgbClr val="A50021"/>
                </a:solidFill>
              </a:rPr>
              <a:t>Men:</a:t>
            </a:r>
          </a:p>
          <a:p>
            <a:pPr eaLnBrk="1" hangingPunct="1">
              <a:spcBef>
                <a:spcPts val="1200"/>
              </a:spcBef>
              <a:defRPr/>
            </a:pPr>
            <a:r>
              <a:rPr lang="da-DK" altLang="da-DK" kern="0" dirty="0">
                <a:solidFill>
                  <a:srgbClr val="000000"/>
                </a:solidFill>
              </a:rPr>
              <a:t>Sundhedsvæsnet er presset, og der er ikke tegn på, at det vil ændre sig. Det skaber alt andet lige dårligere arbejdsvilkår, for meget stress, meningstab og sygefravær. Som forstærkes af oplevelsen af dårlig løn og mangel på anerkendelse…</a:t>
            </a:r>
          </a:p>
          <a:p>
            <a:pPr eaLnBrk="1" hangingPunct="1">
              <a:spcBef>
                <a:spcPts val="1200"/>
              </a:spcBef>
              <a:defRPr/>
            </a:pPr>
            <a:r>
              <a:rPr lang="da-DK" altLang="da-DK" kern="0" dirty="0">
                <a:solidFill>
                  <a:srgbClr val="000000"/>
                </a:solidFill>
              </a:rPr>
              <a:t>…som gør det sværere at rekruttere og fastholde sundhedsprofessionelle, selvom man får en pose penge =&gt; for lav tilgang og for høj trafik ud af sektoren eller professionen</a:t>
            </a:r>
          </a:p>
          <a:p>
            <a:pPr eaLnBrk="1" hangingPunct="1">
              <a:spcBef>
                <a:spcPts val="1200"/>
              </a:spcBef>
              <a:defRPr/>
            </a:pPr>
            <a:r>
              <a:rPr lang="da-DK" altLang="da-DK" kern="0" dirty="0">
                <a:solidFill>
                  <a:srgbClr val="000000"/>
                </a:solidFill>
              </a:rPr>
              <a:t>I den daglige balancering af drift og uddannelses/udviklingshensyn, vinder det nødvendige driftshensyn ofte. </a:t>
            </a:r>
          </a:p>
          <a:p>
            <a:pPr eaLnBrk="1" hangingPunct="1">
              <a:spcBef>
                <a:spcPts val="1200"/>
              </a:spcBef>
              <a:defRPr/>
            </a:pPr>
            <a:r>
              <a:rPr lang="da-DK" altLang="da-DK" kern="0" dirty="0">
                <a:solidFill>
                  <a:srgbClr val="000000"/>
                </a:solidFill>
              </a:rPr>
              <a:t>Det handler IKKE kun om penge afsat og tid brugt – det er også en ”mental ting”: Hvad har vi fokus på som ledere, kolleger og studerende, hvad betragter vi som ”rigtigt arbejde”, og hvornår er det gjort godt nok?</a:t>
            </a:r>
          </a:p>
          <a:p>
            <a:pPr eaLnBrk="1" hangingPunct="1">
              <a:spcBef>
                <a:spcPts val="1200"/>
              </a:spcBef>
              <a:defRPr/>
            </a:pPr>
            <a:r>
              <a:rPr lang="da-DK" altLang="da-DK" b="1" kern="0" dirty="0">
                <a:solidFill>
                  <a:srgbClr val="A50021"/>
                </a:solidFill>
              </a:rPr>
              <a:t>OBS: </a:t>
            </a:r>
            <a:r>
              <a:rPr lang="da-DK" altLang="da-DK" kern="0" dirty="0">
                <a:solidFill>
                  <a:srgbClr val="000000"/>
                </a:solidFill>
              </a:rPr>
              <a:t>Er der et ”praksischok” eller et ”ansvarschok” – eller er det bare svært at lære et fag? (</a:t>
            </a:r>
            <a:r>
              <a:rPr lang="da-DK" altLang="da-DK" kern="0" dirty="0" err="1">
                <a:solidFill>
                  <a:srgbClr val="000000"/>
                </a:solidFill>
              </a:rPr>
              <a:t>jvnf</a:t>
            </a:r>
            <a:r>
              <a:rPr lang="da-DK" altLang="da-DK" kern="0" dirty="0">
                <a:solidFill>
                  <a:srgbClr val="000000"/>
                </a:solidFill>
              </a:rPr>
              <a:t>. </a:t>
            </a:r>
            <a:r>
              <a:rPr lang="da-DK" altLang="da-DK" kern="0" dirty="0" err="1">
                <a:solidFill>
                  <a:srgbClr val="000000"/>
                </a:solidFill>
              </a:rPr>
              <a:t>Holen</a:t>
            </a:r>
            <a:r>
              <a:rPr lang="da-DK" altLang="da-DK" kern="0" dirty="0">
                <a:solidFill>
                  <a:srgbClr val="000000"/>
                </a:solidFill>
              </a:rPr>
              <a:t> og Lehn 2023). Skisma mellem den ideale og den reelle sygepleje. Moralsk stress.</a:t>
            </a:r>
          </a:p>
          <a:p>
            <a:pPr eaLnBrk="1" hangingPunct="1">
              <a:spcBef>
                <a:spcPts val="1200"/>
              </a:spcBef>
              <a:defRPr/>
            </a:pPr>
            <a:endParaRPr lang="da-DK" altLang="da-DK" kern="0" dirty="0">
              <a:solidFill>
                <a:srgbClr val="000000"/>
              </a:solidFill>
            </a:endParaRPr>
          </a:p>
          <a:p>
            <a:pPr eaLnBrk="1" hangingPunct="1">
              <a:spcBef>
                <a:spcPts val="1200"/>
              </a:spcBef>
              <a:defRPr/>
            </a:pPr>
            <a:endParaRPr lang="da-DK" altLang="da-DK" kern="0" dirty="0">
              <a:solidFill>
                <a:srgbClr val="000000"/>
              </a:solidFill>
            </a:endParaRPr>
          </a:p>
          <a:p>
            <a:pPr eaLnBrk="1" hangingPunct="1">
              <a:spcBef>
                <a:spcPts val="1200"/>
              </a:spcBef>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568952" cy="1143000"/>
          </a:xfrm>
        </p:spPr>
        <p:txBody>
          <a:bodyPr/>
          <a:lstStyle/>
          <a:p>
            <a:pPr eaLnBrk="1" hangingPunct="1"/>
            <a:r>
              <a:rPr lang="da-DK" altLang="da-DK" kern="0" dirty="0">
                <a:solidFill>
                  <a:srgbClr val="000000"/>
                </a:solidFill>
              </a:rPr>
              <a:t>Mere klinisk uddannelse, mere uddannelse i klinisk praksis - hvad er situationen?</a:t>
            </a:r>
            <a:endParaRPr lang="en-US" altLang="da-DK" dirty="0"/>
          </a:p>
        </p:txBody>
      </p:sp>
    </p:spTree>
    <p:extLst>
      <p:ext uri="{BB962C8B-B14F-4D97-AF65-F5344CB8AC3E}">
        <p14:creationId xmlns:p14="http://schemas.microsoft.com/office/powerpoint/2010/main" val="17401151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E2207401-148E-44A7-93A3-713A1192BAA8}"/>
              </a:ext>
            </a:extLst>
          </p:cNvPr>
          <p:cNvSpPr>
            <a:spLocks noGrp="1" noChangeArrowheads="1"/>
          </p:cNvSpPr>
          <p:nvPr>
            <p:ph type="title"/>
          </p:nvPr>
        </p:nvSpPr>
        <p:spPr/>
        <p:txBody>
          <a:bodyPr/>
          <a:lstStyle/>
          <a:p>
            <a:endParaRPr lang="da-DK" altLang="da-DK"/>
          </a:p>
        </p:txBody>
      </p:sp>
      <p:sp>
        <p:nvSpPr>
          <p:cNvPr id="210947" name="Rectangle 3">
            <a:extLst>
              <a:ext uri="{FF2B5EF4-FFF2-40B4-BE49-F238E27FC236}">
                <a16:creationId xmlns:a16="http://schemas.microsoft.com/office/drawing/2014/main" id="{B2DBFF73-AFCE-48BE-AB11-B0426FE6B3DA}"/>
              </a:ext>
            </a:extLst>
          </p:cNvPr>
          <p:cNvSpPr>
            <a:spLocks noGrp="1" noChangeArrowheads="1"/>
          </p:cNvSpPr>
          <p:nvPr>
            <p:ph type="body" idx="1"/>
          </p:nvPr>
        </p:nvSpPr>
        <p:spPr/>
        <p:txBody>
          <a:bodyPr/>
          <a:lstStyle/>
          <a:p>
            <a:endParaRPr lang="da-DK" altLang="da-DK"/>
          </a:p>
        </p:txBody>
      </p:sp>
      <p:pic>
        <p:nvPicPr>
          <p:cNvPr id="210948" name="Picture 4" descr="1-IMG_7103">
            <a:extLst>
              <a:ext uri="{FF2B5EF4-FFF2-40B4-BE49-F238E27FC236}">
                <a16:creationId xmlns:a16="http://schemas.microsoft.com/office/drawing/2014/main" id="{9CD0AAAF-4069-4E42-ACBD-1C8FFA109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9" name="Text Box 5">
            <a:extLst>
              <a:ext uri="{FF2B5EF4-FFF2-40B4-BE49-F238E27FC236}">
                <a16:creationId xmlns:a16="http://schemas.microsoft.com/office/drawing/2014/main" id="{68BE6568-6475-412F-A590-142F2146EEE8}"/>
              </a:ext>
            </a:extLst>
          </p:cNvPr>
          <p:cNvSpPr txBox="1">
            <a:spLocks noChangeArrowheads="1"/>
          </p:cNvSpPr>
          <p:nvPr/>
        </p:nvSpPr>
        <p:spPr bwMode="auto">
          <a:xfrm>
            <a:off x="4808538" y="1989138"/>
            <a:ext cx="31686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da-DK" altLang="da-DK" sz="2000">
                <a:solidFill>
                  <a:srgbClr val="FFFFFF"/>
                </a:solidFill>
                <a:latin typeface="Arial Black" panose="020B0A04020102020204" pitchFamily="34" charset="0"/>
              </a:rPr>
              <a:t>Kompetence er et flyvsk begreb!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496943" cy="1224136"/>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eaLnBrk="1" hangingPunct="1">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sz="3400" kern="0" dirty="0">
                <a:solidFill>
                  <a:schemeClr val="tx1"/>
                </a:solidFill>
              </a:rPr>
              <a:t>Kompetencer er andet end faglig viden</a:t>
            </a:r>
            <a:endParaRPr lang="en-US" altLang="da-DK" dirty="0"/>
          </a:p>
        </p:txBody>
      </p:sp>
      <p:sp>
        <p:nvSpPr>
          <p:cNvPr id="2" name="Rectangle 3">
            <a:extLst>
              <a:ext uri="{FF2B5EF4-FFF2-40B4-BE49-F238E27FC236}">
                <a16:creationId xmlns:a16="http://schemas.microsoft.com/office/drawing/2014/main" id="{F0E30FA6-49CF-F585-A0D9-983BA9969453}"/>
              </a:ext>
            </a:extLst>
          </p:cNvPr>
          <p:cNvSpPr txBox="1">
            <a:spLocks noChangeArrowheads="1"/>
          </p:cNvSpPr>
          <p:nvPr/>
        </p:nvSpPr>
        <p:spPr bwMode="auto">
          <a:xfrm>
            <a:off x="632520" y="1773238"/>
            <a:ext cx="80502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5636" rIns="91274" bIns="45636"/>
          <a:lstStyle>
            <a:lvl1pPr marL="188913" indent="-188913" algn="l"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576263" indent="-196850" algn="l"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52500"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28738" indent="-185738" algn="l"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16088" indent="-187325" algn="l"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173288" indent="-187325" algn="l" rtl="0" fontAlgn="base">
              <a:spcBef>
                <a:spcPct val="20000"/>
              </a:spcBef>
              <a:spcAft>
                <a:spcPct val="0"/>
              </a:spcAft>
              <a:buFont typeface="Times" pitchFamily="18" charset="0"/>
              <a:buChar char="•"/>
              <a:defRPr sz="1600">
                <a:solidFill>
                  <a:schemeClr val="tx1"/>
                </a:solidFill>
                <a:latin typeface="+mn-lt"/>
                <a:ea typeface="+mn-ea"/>
              </a:defRPr>
            </a:lvl6pPr>
            <a:lvl7pPr marL="2630488" indent="-187325" algn="l" rtl="0" fontAlgn="base">
              <a:spcBef>
                <a:spcPct val="20000"/>
              </a:spcBef>
              <a:spcAft>
                <a:spcPct val="0"/>
              </a:spcAft>
              <a:buFont typeface="Times" pitchFamily="18" charset="0"/>
              <a:buChar char="•"/>
              <a:defRPr sz="1600">
                <a:solidFill>
                  <a:schemeClr val="tx1"/>
                </a:solidFill>
                <a:latin typeface="+mn-lt"/>
                <a:ea typeface="+mn-ea"/>
              </a:defRPr>
            </a:lvl7pPr>
            <a:lvl8pPr marL="3087688" indent="-187325" algn="l" rtl="0" fontAlgn="base">
              <a:spcBef>
                <a:spcPct val="20000"/>
              </a:spcBef>
              <a:spcAft>
                <a:spcPct val="0"/>
              </a:spcAft>
              <a:buFont typeface="Times" pitchFamily="18" charset="0"/>
              <a:buChar char="•"/>
              <a:defRPr sz="1600">
                <a:solidFill>
                  <a:schemeClr val="tx1"/>
                </a:solidFill>
                <a:latin typeface="+mn-lt"/>
                <a:ea typeface="+mn-ea"/>
              </a:defRPr>
            </a:lvl8pPr>
            <a:lvl9pPr marL="3544888" indent="-187325" algn="l" rtl="0" fontAlgn="base">
              <a:spcBef>
                <a:spcPct val="20000"/>
              </a:spcBef>
              <a:spcAft>
                <a:spcPct val="0"/>
              </a:spcAft>
              <a:buFont typeface="Times" pitchFamily="18" charset="0"/>
              <a:buChar char="•"/>
              <a:defRPr sz="1600">
                <a:solidFill>
                  <a:schemeClr val="tx1"/>
                </a:solidFill>
                <a:latin typeface="+mn-lt"/>
                <a:ea typeface="+mn-ea"/>
              </a:defRPr>
            </a:lvl9pPr>
          </a:lstStyle>
          <a:p>
            <a:pPr marL="0" indent="0" eaLnBrk="1" hangingPunct="1">
              <a:spcBef>
                <a:spcPts val="1200"/>
              </a:spcBef>
              <a:buFont typeface="Times" pitchFamily="18" charset="0"/>
              <a:buNone/>
              <a:defRPr/>
            </a:pPr>
            <a:r>
              <a:rPr lang="da-DK" altLang="da-DK" sz="1800" kern="0" dirty="0"/>
              <a:t>Det kan godt være, at man</a:t>
            </a:r>
            <a:r>
              <a:rPr lang="da-DK" altLang="da-DK" sz="1800" kern="0" dirty="0">
                <a:solidFill>
                  <a:srgbClr val="93130C"/>
                </a:solidFill>
              </a:rPr>
              <a:t> </a:t>
            </a:r>
            <a:r>
              <a:rPr lang="da-DK" altLang="da-DK" sz="1800" kern="0" dirty="0">
                <a:solidFill>
                  <a:srgbClr val="93130C"/>
                </a:solidFill>
                <a:latin typeface="Arial Black" pitchFamily="34" charset="0"/>
              </a:rPr>
              <a:t>ved</a:t>
            </a:r>
            <a:r>
              <a:rPr lang="da-DK" altLang="da-DK" sz="1800" kern="0" dirty="0">
                <a:solidFill>
                  <a:srgbClr val="93130C"/>
                </a:solidFill>
              </a:rPr>
              <a:t> </a:t>
            </a:r>
            <a:r>
              <a:rPr lang="da-DK" altLang="da-DK" sz="1800" kern="0" dirty="0"/>
              <a:t>og har lært noget. </a:t>
            </a:r>
          </a:p>
          <a:p>
            <a:pPr marL="0" indent="0" eaLnBrk="1" hangingPunct="1">
              <a:spcBef>
                <a:spcPts val="1200"/>
              </a:spcBef>
              <a:buFont typeface="Times" pitchFamily="18" charset="0"/>
              <a:buNone/>
              <a:defRPr/>
            </a:pPr>
            <a:r>
              <a:rPr lang="da-DK" altLang="da-DK" sz="1800" kern="0" dirty="0"/>
              <a:t>Men det er ikke det samme som, at man</a:t>
            </a:r>
            <a:r>
              <a:rPr lang="da-DK" altLang="da-DK" sz="1800" kern="0" dirty="0">
                <a:solidFill>
                  <a:srgbClr val="93130C"/>
                </a:solidFill>
              </a:rPr>
              <a:t> </a:t>
            </a:r>
            <a:r>
              <a:rPr lang="da-DK" altLang="da-DK" sz="1800" kern="0" dirty="0">
                <a:solidFill>
                  <a:srgbClr val="93130C"/>
                </a:solidFill>
                <a:latin typeface="Arial Black" pitchFamily="34" charset="0"/>
              </a:rPr>
              <a:t>kan</a:t>
            </a:r>
            <a:r>
              <a:rPr lang="da-DK" altLang="da-DK" sz="1800" kern="0" dirty="0">
                <a:solidFill>
                  <a:srgbClr val="93130C"/>
                </a:solidFill>
              </a:rPr>
              <a:t> </a:t>
            </a:r>
            <a:r>
              <a:rPr lang="da-DK" altLang="da-DK" sz="1800" kern="0" dirty="0"/>
              <a:t>- eller</a:t>
            </a:r>
            <a:r>
              <a:rPr lang="da-DK" altLang="da-DK" sz="1800" kern="0" dirty="0">
                <a:solidFill>
                  <a:srgbClr val="93130C"/>
                </a:solidFill>
              </a:rPr>
              <a:t> </a:t>
            </a:r>
            <a:r>
              <a:rPr lang="da-DK" altLang="da-DK" sz="1800" kern="0" dirty="0">
                <a:solidFill>
                  <a:srgbClr val="93130C"/>
                </a:solidFill>
                <a:latin typeface="Arial Black" pitchFamily="34" charset="0"/>
              </a:rPr>
              <a:t>vil</a:t>
            </a:r>
            <a:r>
              <a:rPr lang="da-DK" altLang="da-DK" sz="1800" kern="0" dirty="0">
                <a:solidFill>
                  <a:srgbClr val="93130C"/>
                </a:solidFill>
              </a:rPr>
              <a:t> </a:t>
            </a:r>
            <a:r>
              <a:rPr lang="da-DK" altLang="da-DK" sz="1800" kern="0" dirty="0"/>
              <a:t>- bruge det i praksis !</a:t>
            </a:r>
          </a:p>
          <a:p>
            <a:pPr eaLnBrk="1" hangingPunct="1">
              <a:spcBef>
                <a:spcPts val="1200"/>
              </a:spcBef>
              <a:buFont typeface="Times" pitchFamily="18" charset="0"/>
              <a:buNone/>
              <a:defRPr/>
            </a:pPr>
            <a:r>
              <a:rPr lang="da-DK" altLang="da-DK" sz="1800" kern="0" dirty="0"/>
              <a:t>(Eller at man </a:t>
            </a:r>
            <a:r>
              <a:rPr lang="da-DK" altLang="da-DK" sz="1800" kern="0" dirty="0">
                <a:solidFill>
                  <a:srgbClr val="93130C"/>
                </a:solidFill>
                <a:latin typeface="Arial Black" pitchFamily="34" charset="0"/>
              </a:rPr>
              <a:t>må</a:t>
            </a:r>
            <a:r>
              <a:rPr lang="da-DK" altLang="da-DK" sz="1800" kern="0" dirty="0"/>
              <a:t>...)</a:t>
            </a:r>
          </a:p>
          <a:p>
            <a:pPr eaLnBrk="1" hangingPunct="1">
              <a:spcBef>
                <a:spcPts val="1200"/>
              </a:spcBef>
              <a:buFont typeface="Times" pitchFamily="18" charset="0"/>
              <a:buNone/>
              <a:defRPr/>
            </a:pPr>
            <a:endParaRPr lang="da-DK" altLang="da-DK" sz="3200" kern="0" noProof="1"/>
          </a:p>
        </p:txBody>
      </p:sp>
      <p:pic>
        <p:nvPicPr>
          <p:cNvPr id="206850" name="Billede 206849">
            <a:extLst>
              <a:ext uri="{FF2B5EF4-FFF2-40B4-BE49-F238E27FC236}">
                <a16:creationId xmlns:a16="http://schemas.microsoft.com/office/drawing/2014/main" id="{B2E02D5E-8ABE-C32D-D50A-8271C777B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989" y="2924944"/>
            <a:ext cx="6197364" cy="3384376"/>
          </a:xfrm>
          <a:prstGeom prst="rect">
            <a:avLst/>
          </a:prstGeom>
        </p:spPr>
      </p:pic>
    </p:spTree>
    <p:extLst>
      <p:ext uri="{BB962C8B-B14F-4D97-AF65-F5344CB8AC3E}">
        <p14:creationId xmlns:p14="http://schemas.microsoft.com/office/powerpoint/2010/main" val="24224851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0039B-DC39-4CE7-9C1A-58E734E026C8}"/>
              </a:ext>
            </a:extLst>
          </p:cNvPr>
          <p:cNvSpPr txBox="1">
            <a:spLocks noChangeArrowheads="1"/>
          </p:cNvSpPr>
          <p:nvPr/>
        </p:nvSpPr>
        <p:spPr bwMode="auto">
          <a:xfrm>
            <a:off x="704528" y="1772816"/>
            <a:ext cx="8568952" cy="4392488"/>
          </a:xfrm>
          <a:prstGeom prst="rect">
            <a:avLst/>
          </a:prstGeom>
          <a:solidFill>
            <a:schemeClr val="bg1">
              <a:alpha val="75000"/>
            </a:schemeClr>
          </a:solidFill>
          <a:ln>
            <a:noFill/>
          </a:ln>
        </p:spPr>
        <p:txBody>
          <a:bodyPr lIns="95606" tIns="47802" rIns="95606" bIns="47802"/>
          <a:lstStyle>
            <a:lvl1pPr marL="198438" indent="-198438" algn="l" defTabSz="957263" rtl="0" eaLnBrk="0" fontAlgn="base" hangingPunct="0">
              <a:spcBef>
                <a:spcPct val="20000"/>
              </a:spcBef>
              <a:spcAft>
                <a:spcPct val="0"/>
              </a:spcAft>
              <a:buFont typeface="Times" pitchFamily="18" charset="0"/>
              <a:buChar char="•"/>
              <a:defRPr sz="1600">
                <a:solidFill>
                  <a:schemeClr val="tx1"/>
                </a:solidFill>
                <a:latin typeface="+mn-lt"/>
                <a:ea typeface="+mn-ea"/>
                <a:cs typeface="+mn-cs"/>
              </a:defRPr>
            </a:lvl1pPr>
            <a:lvl2pPr marL="603250" indent="-204788"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2pPr>
            <a:lvl3pPr marL="996950" indent="-193675"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3pPr>
            <a:lvl4pPr marL="1392238"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4pPr>
            <a:lvl5pPr marL="1797050" indent="-195263" algn="l" defTabSz="957263" rtl="0" eaLnBrk="0" fontAlgn="base" hangingPunct="0">
              <a:spcBef>
                <a:spcPct val="20000"/>
              </a:spcBef>
              <a:spcAft>
                <a:spcPct val="0"/>
              </a:spcAft>
              <a:buFont typeface="Times" pitchFamily="18" charset="0"/>
              <a:buChar char="•"/>
              <a:defRPr sz="1600">
                <a:solidFill>
                  <a:schemeClr val="tx1"/>
                </a:solidFill>
                <a:latin typeface="+mn-lt"/>
                <a:ea typeface="+mn-ea"/>
              </a:defRPr>
            </a:lvl5pPr>
            <a:lvl6pPr marL="2254250" indent="-195263" algn="l" defTabSz="957263" rtl="0" fontAlgn="base">
              <a:spcBef>
                <a:spcPct val="20000"/>
              </a:spcBef>
              <a:spcAft>
                <a:spcPct val="0"/>
              </a:spcAft>
              <a:buFont typeface="Times" pitchFamily="18" charset="0"/>
              <a:buChar char="•"/>
              <a:defRPr sz="1600">
                <a:solidFill>
                  <a:schemeClr val="tx1"/>
                </a:solidFill>
                <a:latin typeface="+mn-lt"/>
                <a:ea typeface="+mn-ea"/>
              </a:defRPr>
            </a:lvl6pPr>
            <a:lvl7pPr marL="2711450" indent="-195263" algn="l" defTabSz="957263" rtl="0" fontAlgn="base">
              <a:spcBef>
                <a:spcPct val="20000"/>
              </a:spcBef>
              <a:spcAft>
                <a:spcPct val="0"/>
              </a:spcAft>
              <a:buFont typeface="Times" pitchFamily="18" charset="0"/>
              <a:buChar char="•"/>
              <a:defRPr sz="1600">
                <a:solidFill>
                  <a:schemeClr val="tx1"/>
                </a:solidFill>
                <a:latin typeface="+mn-lt"/>
                <a:ea typeface="+mn-ea"/>
              </a:defRPr>
            </a:lvl7pPr>
            <a:lvl8pPr marL="3168650" indent="-195263" algn="l" defTabSz="957263" rtl="0" fontAlgn="base">
              <a:spcBef>
                <a:spcPct val="20000"/>
              </a:spcBef>
              <a:spcAft>
                <a:spcPct val="0"/>
              </a:spcAft>
              <a:buFont typeface="Times" pitchFamily="18" charset="0"/>
              <a:buChar char="•"/>
              <a:defRPr sz="1600">
                <a:solidFill>
                  <a:schemeClr val="tx1"/>
                </a:solidFill>
                <a:latin typeface="+mn-lt"/>
                <a:ea typeface="+mn-ea"/>
              </a:defRPr>
            </a:lvl8pPr>
            <a:lvl9pPr marL="3625850" indent="-195263" algn="l" defTabSz="957263" rtl="0" fontAlgn="base">
              <a:spcBef>
                <a:spcPct val="20000"/>
              </a:spcBef>
              <a:spcAft>
                <a:spcPct val="0"/>
              </a:spcAft>
              <a:buFont typeface="Times" pitchFamily="18" charset="0"/>
              <a:buChar char="•"/>
              <a:defRPr sz="1600">
                <a:solidFill>
                  <a:schemeClr val="tx1"/>
                </a:solidFill>
                <a:latin typeface="+mn-lt"/>
                <a:ea typeface="+mn-ea"/>
              </a:defRPr>
            </a:lvl9pPr>
          </a:lstStyle>
          <a:p>
            <a:pPr>
              <a:spcBef>
                <a:spcPts val="1200"/>
              </a:spcBef>
              <a:buFont typeface="Arial" pitchFamily="34" charset="0"/>
              <a:buChar char="•"/>
            </a:pPr>
            <a:r>
              <a:rPr lang="da-DK" altLang="da-DK" sz="1600" dirty="0">
                <a:solidFill>
                  <a:srgbClr val="000000"/>
                </a:solidFill>
                <a:cs typeface="Arial" pitchFamily="34" charset="0"/>
              </a:rPr>
              <a:t>”De andre” = kolleger, chefen, brugerne og i det hele taget konteksten på arbejdspladsen dukker op, når man skal kunne noget med det, man ved. </a:t>
            </a:r>
          </a:p>
          <a:p>
            <a:pPr>
              <a:spcBef>
                <a:spcPts val="1200"/>
              </a:spcBef>
              <a:buFont typeface="Arial" pitchFamily="34" charset="0"/>
              <a:buChar char="•"/>
            </a:pPr>
            <a:r>
              <a:rPr lang="da-DK" altLang="da-DK" sz="1600" dirty="0">
                <a:solidFill>
                  <a:srgbClr val="000000"/>
                </a:solidFill>
                <a:cs typeface="Arial" pitchFamily="34" charset="0"/>
              </a:rPr>
              <a:t>Den centrale mekanisme mellem kolleger og chefen og i livtaget med kerneopgaven og brugerne er ”forhandlingen af den kompetente adfærd”. </a:t>
            </a:r>
          </a:p>
          <a:p>
            <a:pPr>
              <a:spcBef>
                <a:spcPts val="1200"/>
              </a:spcBef>
              <a:buFont typeface="Arial" pitchFamily="34" charset="0"/>
              <a:buChar char="•"/>
            </a:pPr>
            <a:r>
              <a:rPr lang="da-DK" altLang="da-DK" sz="1600" dirty="0">
                <a:solidFill>
                  <a:srgbClr val="000000"/>
                </a:solidFill>
                <a:cs typeface="Arial" pitchFamily="34" charset="0"/>
              </a:rPr>
              <a:t>Mening og identitet spiller en afgørende rolle for, hvad vi vælger at gøre i praksis. Meningen med det hele såvel som med alle mulige små konkrete ting i dagligdagen forhandles med de andre i konteksten.</a:t>
            </a:r>
          </a:p>
          <a:p>
            <a:pPr eaLnBrk="1" hangingPunct="1">
              <a:spcBef>
                <a:spcPts val="600"/>
              </a:spcBef>
              <a:defRPr/>
            </a:pPr>
            <a:endParaRPr lang="da-DK" altLang="da-DK" kern="0" dirty="0">
              <a:solidFill>
                <a:srgbClr val="000000"/>
              </a:solidFill>
            </a:endParaRPr>
          </a:p>
        </p:txBody>
      </p:sp>
      <p:sp>
        <p:nvSpPr>
          <p:cNvPr id="206851" name="Rectangle 2"/>
          <p:cNvSpPr>
            <a:spLocks noGrp="1" noChangeArrowheads="1"/>
          </p:cNvSpPr>
          <p:nvPr>
            <p:ph type="title" idx="4294967295"/>
          </p:nvPr>
        </p:nvSpPr>
        <p:spPr>
          <a:xfrm>
            <a:off x="704528" y="260648"/>
            <a:ext cx="8280400" cy="1143000"/>
          </a:xfrm>
        </p:spPr>
        <p:txBody>
          <a:bodyPr/>
          <a:lstStyle/>
          <a:p>
            <a:pPr eaLnBrk="1" hangingPunct="1"/>
            <a:r>
              <a:rPr lang="da-DK" altLang="da-DK" dirty="0"/>
              <a:t>3 vigtige egenskaber ved denne definition</a:t>
            </a:r>
            <a:endParaRPr lang="en-US" altLang="da-DK" dirty="0"/>
          </a:p>
        </p:txBody>
      </p:sp>
    </p:spTree>
    <p:extLst>
      <p:ext uri="{BB962C8B-B14F-4D97-AF65-F5344CB8AC3E}">
        <p14:creationId xmlns:p14="http://schemas.microsoft.com/office/powerpoint/2010/main" val="328615854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10000"/>
        </a:solidFill>
        <a:effectLst/>
      </p:bgPr>
    </p:bg>
    <p:spTree>
      <p:nvGrpSpPr>
        <p:cNvPr id="1" name=""/>
        <p:cNvGrpSpPr/>
        <p:nvPr/>
      </p:nvGrpSpPr>
      <p:grpSpPr>
        <a:xfrm>
          <a:off x="0" y="0"/>
          <a:ext cx="0" cy="0"/>
          <a:chOff x="0" y="0"/>
          <a:chExt cx="0" cy="0"/>
        </a:xfrm>
      </p:grpSpPr>
      <p:sp>
        <p:nvSpPr>
          <p:cNvPr id="218114" name="Rectangle 7"/>
          <p:cNvSpPr>
            <a:spLocks noGrp="1" noChangeArrowheads="1"/>
          </p:cNvSpPr>
          <p:nvPr>
            <p:ph type="ctrTitle"/>
          </p:nvPr>
        </p:nvSpPr>
        <p:spPr>
          <a:xfrm>
            <a:off x="1136650" y="2780928"/>
            <a:ext cx="8280846" cy="1143000"/>
          </a:xfrm>
        </p:spPr>
        <p:txBody>
          <a:bodyPr/>
          <a:lstStyle/>
          <a:p>
            <a:br>
              <a:rPr lang="da-DK" altLang="da-DK" sz="5400" dirty="0">
                <a:solidFill>
                  <a:schemeClr val="bg1"/>
                </a:solidFill>
              </a:rPr>
            </a:br>
            <a:r>
              <a:rPr lang="da-DK" altLang="da-DK" sz="5400" dirty="0">
                <a:solidFill>
                  <a:schemeClr val="bg1"/>
                </a:solidFill>
              </a:rPr>
              <a:t>2. Hvorfor interessere sig for læringsmiljø?</a:t>
            </a:r>
            <a:br>
              <a:rPr lang="da-DK" altLang="da-DK" sz="5400" dirty="0">
                <a:solidFill>
                  <a:schemeClr val="bg1"/>
                </a:solidFill>
              </a:rPr>
            </a:br>
            <a:br>
              <a:rPr lang="da-DK" altLang="da-DK" sz="5400" dirty="0">
                <a:solidFill>
                  <a:schemeClr val="bg1"/>
                </a:solidFill>
              </a:rPr>
            </a:br>
            <a:endParaRPr lang="da-DK" altLang="da-DK" sz="5400" dirty="0">
              <a:solidFill>
                <a:schemeClr val="bg1"/>
              </a:solidFill>
            </a:endParaRPr>
          </a:p>
        </p:txBody>
      </p:sp>
    </p:spTree>
    <p:extLst>
      <p:ext uri="{BB962C8B-B14F-4D97-AF65-F5344CB8AC3E}">
        <p14:creationId xmlns:p14="http://schemas.microsoft.com/office/powerpoint/2010/main" val="1025277264"/>
      </p:ext>
    </p:extLst>
  </p:cSld>
  <p:clrMapOvr>
    <a:overrideClrMapping bg1="lt1" tx1="dk1" bg2="lt2" tx2="dk2" accent1="accent1" accent2="accent2" accent3="accent3" accent4="accent4" accent5="accent5" accent6="accent6" hlink="hlink" folHlink="folHlink"/>
  </p:clrMapOvr>
  <p:transition spd="slow"/>
</p:sld>
</file>

<file path=ppt/theme/theme1.xml><?xml version="1.0" encoding="utf-8"?>
<a:theme xmlns:a="http://schemas.openxmlformats.org/drawingml/2006/main" name="16_Standarddesign">
  <a:themeElements>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16_Standarddesign">
      <a:majorFont>
        <a:latin typeface=""/>
        <a:ea typeface=""/>
        <a:cs typeface="ＭＳ Ｐゴシック"/>
      </a:majorFont>
      <a:minorFont>
        <a:latin typeface=""/>
        <a:ea typeface=""/>
        <a:cs typeface="ＭＳ Ｐゴシック"/>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tandarddesign">
  <a:themeElements>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2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0_Standarddesign">
  <a:themeElements>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2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5_Standarddesign">
  <a:themeElements>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3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da-DK"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99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da-DK"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3_Standarddesign">
  <a:themeElements>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3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8_Standarddesign">
  <a:themeElements>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2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9_Standarddesign">
  <a:themeElements>
    <a:clrScheme name="8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8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8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Standarddesign">
  <a:themeElements>
    <a:clrScheme name="11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11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11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2_Standarddesign">
  <a:themeElements>
    <a:clrScheme name="11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11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11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2_Standarddesign">
  <a:themeElements>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3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8_Standarddesign">
  <a:themeElements>
    <a:clrScheme name="8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8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8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2_Standarddesign">
  <a:themeElements>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2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5_Standarddesign">
  <a:themeElements>
    <a:clrScheme name="8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8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8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9_Standarddesign">
  <a:themeElements>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3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7_Standarddesign">
  <a:themeElements>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5_Standarddesign">
      <a:majorFont>
        <a:latin typeface=""/>
        <a:ea typeface=""/>
        <a:cs typeface="ＭＳ Ｐゴシック"/>
      </a:majorFont>
      <a:minorFont>
        <a:latin typeface=""/>
        <a:ea typeface=""/>
        <a:cs typeface="ＭＳ Ｐゴシック"/>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0_Standarddesign">
  <a:themeElements>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2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4_Standarddesign">
  <a:themeElements>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fontScheme name="3_Standarddesig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737373"/>
        </a:hlink>
        <a:folHlink>
          <a:srgbClr val="99CC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10.xml><?xml version="1.0" encoding="utf-8"?>
<a:themeOverride xmlns:a="http://schemas.openxmlformats.org/drawingml/2006/main">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11.xml><?xml version="1.0" encoding="utf-8"?>
<a:themeOverride xmlns:a="http://schemas.openxmlformats.org/drawingml/2006/main">
  <a:clrScheme name="3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12.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2.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3.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4.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5.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6.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7.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8.xml><?xml version="1.0" encoding="utf-8"?>
<a:themeOverride xmlns:a="http://schemas.openxmlformats.org/drawingml/2006/main">
  <a:clrScheme name="11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ppt/theme/themeOverride9.xml><?xml version="1.0" encoding="utf-8"?>
<a:themeOverride xmlns:a="http://schemas.openxmlformats.org/drawingml/2006/main">
  <a:clrScheme name="2_Standarddesign 3">
    <a:dk1>
      <a:srgbClr val="000000"/>
    </a:dk1>
    <a:lt1>
      <a:srgbClr val="FFFFFF"/>
    </a:lt1>
    <a:dk2>
      <a:srgbClr val="000000"/>
    </a:dk2>
    <a:lt2>
      <a:srgbClr val="808080"/>
    </a:lt2>
    <a:accent1>
      <a:srgbClr val="BBE0E3"/>
    </a:accent1>
    <a:accent2>
      <a:srgbClr val="7D1524"/>
    </a:accent2>
    <a:accent3>
      <a:srgbClr val="FFFFFF"/>
    </a:accent3>
    <a:accent4>
      <a:srgbClr val="000000"/>
    </a:accent4>
    <a:accent5>
      <a:srgbClr val="DAEDEF"/>
    </a:accent5>
    <a:accent6>
      <a:srgbClr val="711220"/>
    </a:accent6>
    <a:hlink>
      <a:srgbClr val="516B92"/>
    </a:hlink>
    <a:folHlink>
      <a:srgbClr val="BACC3E"/>
    </a:folHlink>
  </a:clrScheme>
</a:themeOverride>
</file>

<file path=docProps/app.xml><?xml version="1.0" encoding="utf-8"?>
<Properties xmlns="http://schemas.openxmlformats.org/officeDocument/2006/extended-properties" xmlns:vt="http://schemas.openxmlformats.org/officeDocument/2006/docPropsVTypes">
  <TotalTime>5315</TotalTime>
  <Words>3477</Words>
  <Application>Microsoft Office PowerPoint</Application>
  <PresentationFormat>A4-papir (210 x 297 mm)</PresentationFormat>
  <Paragraphs>315</Paragraphs>
  <Slides>42</Slides>
  <Notes>0</Notes>
  <HiddenSlides>0</HiddenSlides>
  <MMClips>0</MMClips>
  <ScaleCrop>false</ScaleCrop>
  <HeadingPairs>
    <vt:vector size="6" baseType="variant">
      <vt:variant>
        <vt:lpstr>Benyttede skrifttyper</vt:lpstr>
      </vt:variant>
      <vt:variant>
        <vt:i4>9</vt:i4>
      </vt:variant>
      <vt:variant>
        <vt:lpstr>Tema</vt:lpstr>
      </vt:variant>
      <vt:variant>
        <vt:i4>18</vt:i4>
      </vt:variant>
      <vt:variant>
        <vt:lpstr>Slidetitler</vt:lpstr>
      </vt:variant>
      <vt:variant>
        <vt:i4>42</vt:i4>
      </vt:variant>
    </vt:vector>
  </HeadingPairs>
  <TitlesOfParts>
    <vt:vector size="69" baseType="lpstr">
      <vt:lpstr>ＭＳ Ｐゴシック</vt:lpstr>
      <vt:lpstr>Arial</vt:lpstr>
      <vt:lpstr>Arial Black</vt:lpstr>
      <vt:lpstr>Calibri</vt:lpstr>
      <vt:lpstr>Garamond</vt:lpstr>
      <vt:lpstr>Times</vt:lpstr>
      <vt:lpstr>Times New Roman</vt:lpstr>
      <vt:lpstr>Verdana</vt:lpstr>
      <vt:lpstr>Wingdings</vt:lpstr>
      <vt:lpstr>16_Standarddesign</vt:lpstr>
      <vt:lpstr>42_Standarddesign</vt:lpstr>
      <vt:lpstr>68_Standarddesign</vt:lpstr>
      <vt:lpstr>72_Standarddesign</vt:lpstr>
      <vt:lpstr>75_Standarddesign</vt:lpstr>
      <vt:lpstr>99_Standarddesign</vt:lpstr>
      <vt:lpstr>67_Standarddesign</vt:lpstr>
      <vt:lpstr>70_Standarddesign</vt:lpstr>
      <vt:lpstr>44_Standarddesign</vt:lpstr>
      <vt:lpstr>2_Standarddesign</vt:lpstr>
      <vt:lpstr>100_Standarddesign</vt:lpstr>
      <vt:lpstr>45_Standarddesign</vt:lpstr>
      <vt:lpstr>1_Standarddesign</vt:lpstr>
      <vt:lpstr>43_Standarddesign</vt:lpstr>
      <vt:lpstr>88_Standarddesign</vt:lpstr>
      <vt:lpstr>69_Standarddesign</vt:lpstr>
      <vt:lpstr>11_Standarddesign</vt:lpstr>
      <vt:lpstr>22_Standarddesign</vt:lpstr>
      <vt:lpstr>Læringsmiljø på arbejdspladsen</vt:lpstr>
      <vt:lpstr>Lille formel bio for Bent Gringer </vt:lpstr>
      <vt:lpstr>5 kvarter om læringsmiljø </vt:lpstr>
      <vt:lpstr>1. Mere klinisk uddannelse, mere uddannelse i klinisk praksis - hvad er situationen? </vt:lpstr>
      <vt:lpstr>Mere klinisk uddannelse, mere uddannelse i klinisk praksis - hvad er situationen?</vt:lpstr>
      <vt:lpstr>PowerPoint-præsentation</vt:lpstr>
      <vt:lpstr>Kompetencer er andet end faglig viden</vt:lpstr>
      <vt:lpstr>3 vigtige egenskaber ved denne definition</vt:lpstr>
      <vt:lpstr> 2. Hvorfor interessere sig for læringsmiljø?  </vt:lpstr>
      <vt:lpstr>PowerPoint-præsentation</vt:lpstr>
      <vt:lpstr>Hvorfor interessere sig for læringsmiljø?</vt:lpstr>
      <vt:lpstr>3. Hvad er læringsmiljø for en størrelse? </vt:lpstr>
      <vt:lpstr>Hvad er et ”læringsmiljø”?</vt:lpstr>
      <vt:lpstr>Hvad er et ”læringsmiljø”?</vt:lpstr>
      <vt:lpstr>4. Hvad kendetegner et godt læringsmiljø (læringsmiljøtesten) </vt:lpstr>
      <vt:lpstr>Tag temperaturen på dit læringsmiljø</vt:lpstr>
      <vt:lpstr>PowerPoint-præsentation</vt:lpstr>
      <vt:lpstr>5. Nogle generelle greb: Hvordan kan vi arbejde med læringsmiljøet? </vt:lpstr>
      <vt:lpstr>Nogle generelle greb: Hvordan kan vi arbejde med læringsmiljøet?</vt:lpstr>
      <vt:lpstr>Nogle generelle greb: Hvordan kan vi arbejde med læringsmiljøet?</vt:lpstr>
      <vt:lpstr>6. Nogle særlige udford-ringer i (den kliniske del) af uddannelsen af syge-plejersker (de studeren-des perspektiv og ”Det Gode Sted”)</vt:lpstr>
      <vt:lpstr>De studerendes perspektiv</vt:lpstr>
      <vt:lpstr>Hvad er et godt sted?</vt:lpstr>
      <vt:lpstr>Skift perspektiv et øjeblik</vt:lpstr>
      <vt:lpstr>7. Nogle specifikke greb for folk som jer, der arbejder med uddannelse, udvikling og vejledning af sygeplejestuderende og nye sygeplejersker</vt:lpstr>
      <vt:lpstr>Nogle specifikke greb: Hvad kan vi gøre?</vt:lpstr>
      <vt:lpstr>Flere specifikke greb… </vt:lpstr>
      <vt:lpstr>Hvordan kan du bistå den enkelte nye og studerende ved at arbejde med miljøet? </vt:lpstr>
      <vt:lpstr>Bilag:  6 eksempler på, hvordan man kan arbejde med læringsmiljøet:   Arbejd med feedback, bedre møder, videndeling, ide-miljøer, lær af de nyansatte, buddy-ordninger</vt:lpstr>
      <vt:lpstr>Om feedback. (Supervigtigt emne og sidste seance idag, derfor ikke så meget her)</vt:lpstr>
      <vt:lpstr>PowerPoint-præsentation</vt:lpstr>
      <vt:lpstr>Nogle oplevede problemer ved mødet…</vt:lpstr>
      <vt:lpstr>Bedre møder med mere læring</vt:lpstr>
      <vt:lpstr>PowerPoint-præsentation</vt:lpstr>
      <vt:lpstr>Mere videndeling – men ikke som runder på møder !</vt:lpstr>
      <vt:lpstr>Ex.: Videndeling når kolleger har haft gode oplevelser med f.eks. at være på kursus: </vt:lpstr>
      <vt:lpstr>Skab ide-miljøer</vt:lpstr>
      <vt:lpstr>Lær af de nyansatte - ”omvendt følordning”</vt:lpstr>
      <vt:lpstr>Buddy-ordninger</vt:lpstr>
      <vt:lpstr>PowerPoint-præsentation</vt:lpstr>
      <vt:lpstr>Gode ideer til noget jeg skal gøre, gøre mere eller mindre af eller gøre anderledes, som jeg gerne vil huske i morgen og om en uge…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Windows-bruger</dc:creator>
  <cp:lastModifiedBy>Stine Brenøe Gredal</cp:lastModifiedBy>
  <cp:revision>229</cp:revision>
  <cp:lastPrinted>2022-11-20T18:19:46Z</cp:lastPrinted>
  <dcterms:created xsi:type="dcterms:W3CDTF">2019-08-13T04:25:46Z</dcterms:created>
  <dcterms:modified xsi:type="dcterms:W3CDTF">2024-07-01T07:49:22Z</dcterms:modified>
</cp:coreProperties>
</file>